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0" d="100"/>
          <a:sy n="100" d="100"/>
        </p:scale>
        <p:origin x="96"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2.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5.xml.rels><?xml version="1.0" encoding="UTF-8" standalone="yes"?>
<Relationships xmlns="http://schemas.openxmlformats.org/package/2006/relationships"><Relationship Id="rId1" Type="http://schemas.openxmlformats.org/officeDocument/2006/relationships/hyperlink" Target="https://www.atlassian.com/devops" TargetMode="External"/></Relationships>
</file>

<file path=ppt/diagrams/_rels/drawing2.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5.xml.rels><?xml version="1.0" encoding="UTF-8" standalone="yes"?>
<Relationships xmlns="http://schemas.openxmlformats.org/package/2006/relationships"><Relationship Id="rId1" Type="http://schemas.openxmlformats.org/officeDocument/2006/relationships/hyperlink" Target="https://www.atlassian.com/devops"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F89C72-ADFD-4B6F-ADC8-FF85B20A5AD7}"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E016FCDB-6B22-4F8D-A7F9-7ECFFADBE787}">
      <dgm:prSet/>
      <dgm:spPr/>
      <dgm:t>
        <a:bodyPr/>
        <a:lstStyle/>
        <a:p>
          <a:r>
            <a:rPr lang="en-US"/>
            <a:t>The technology value stream describes the full flow of work required to turn an idea into working software delivered to users. This includes everything from planning and development to testing, deployment, and operations.</a:t>
          </a:r>
        </a:p>
      </dgm:t>
    </dgm:pt>
    <dgm:pt modelId="{6743EB96-346C-4FB9-BE30-610651EC7A02}" type="parTrans" cxnId="{9F1DB97B-DAD2-4EA0-99E3-BB0B10CC2498}">
      <dgm:prSet/>
      <dgm:spPr/>
      <dgm:t>
        <a:bodyPr/>
        <a:lstStyle/>
        <a:p>
          <a:endParaRPr lang="en-US"/>
        </a:p>
      </dgm:t>
    </dgm:pt>
    <dgm:pt modelId="{72DC4866-46E9-4F8F-9938-C627215B4C58}" type="sibTrans" cxnId="{9F1DB97B-DAD2-4EA0-99E3-BB0B10CC2498}">
      <dgm:prSet/>
      <dgm:spPr/>
      <dgm:t>
        <a:bodyPr/>
        <a:lstStyle/>
        <a:p>
          <a:endParaRPr lang="en-US"/>
        </a:p>
      </dgm:t>
    </dgm:pt>
    <dgm:pt modelId="{986344B8-5D57-4EBF-843B-D1B4386D22C2}">
      <dgm:prSet/>
      <dgm:spPr/>
      <dgm:t>
        <a:bodyPr/>
        <a:lstStyle/>
        <a:p>
          <a:r>
            <a:rPr lang="en-US"/>
            <a:t>The value stream is used to show where work slows down, where delays happen, and how small inefficiencies stack up over time. The main goal is to make work move smoothly from start to finish instead of getting stuck between teams or processes.</a:t>
          </a:r>
        </a:p>
      </dgm:t>
    </dgm:pt>
    <dgm:pt modelId="{96FBF567-9583-4D33-A394-2D0851007875}" type="parTrans" cxnId="{7FCD5E02-0987-4388-A0F1-91DDAE0809A9}">
      <dgm:prSet/>
      <dgm:spPr/>
      <dgm:t>
        <a:bodyPr/>
        <a:lstStyle/>
        <a:p>
          <a:endParaRPr lang="en-US"/>
        </a:p>
      </dgm:t>
    </dgm:pt>
    <dgm:pt modelId="{7191DE8A-A64D-49E9-A6A5-D57C1BCB2B0B}" type="sibTrans" cxnId="{7FCD5E02-0987-4388-A0F1-91DDAE0809A9}">
      <dgm:prSet/>
      <dgm:spPr/>
      <dgm:t>
        <a:bodyPr/>
        <a:lstStyle/>
        <a:p>
          <a:endParaRPr lang="en-US"/>
        </a:p>
      </dgm:t>
    </dgm:pt>
    <dgm:pt modelId="{27DE6EC3-E094-4D2C-867D-2462DB422954}" type="pres">
      <dgm:prSet presAssocID="{00F89C72-ADFD-4B6F-ADC8-FF85B20A5AD7}" presName="linear" presStyleCnt="0">
        <dgm:presLayoutVars>
          <dgm:animLvl val="lvl"/>
          <dgm:resizeHandles val="exact"/>
        </dgm:presLayoutVars>
      </dgm:prSet>
      <dgm:spPr/>
    </dgm:pt>
    <dgm:pt modelId="{285E4D68-4D54-431B-866B-DA1D0E650EF4}" type="pres">
      <dgm:prSet presAssocID="{E016FCDB-6B22-4F8D-A7F9-7ECFFADBE787}" presName="parentText" presStyleLbl="node1" presStyleIdx="0" presStyleCnt="2">
        <dgm:presLayoutVars>
          <dgm:chMax val="0"/>
          <dgm:bulletEnabled val="1"/>
        </dgm:presLayoutVars>
      </dgm:prSet>
      <dgm:spPr/>
    </dgm:pt>
    <dgm:pt modelId="{CA14C5D4-83AE-4393-8B5F-3F170327A44B}" type="pres">
      <dgm:prSet presAssocID="{72DC4866-46E9-4F8F-9938-C627215B4C58}" presName="spacer" presStyleCnt="0"/>
      <dgm:spPr/>
    </dgm:pt>
    <dgm:pt modelId="{A0771C73-A773-4A0B-A197-CCDADB3D6BD5}" type="pres">
      <dgm:prSet presAssocID="{986344B8-5D57-4EBF-843B-D1B4386D22C2}" presName="parentText" presStyleLbl="node1" presStyleIdx="1" presStyleCnt="2">
        <dgm:presLayoutVars>
          <dgm:chMax val="0"/>
          <dgm:bulletEnabled val="1"/>
        </dgm:presLayoutVars>
      </dgm:prSet>
      <dgm:spPr/>
    </dgm:pt>
  </dgm:ptLst>
  <dgm:cxnLst>
    <dgm:cxn modelId="{7FCD5E02-0987-4388-A0F1-91DDAE0809A9}" srcId="{00F89C72-ADFD-4B6F-ADC8-FF85B20A5AD7}" destId="{986344B8-5D57-4EBF-843B-D1B4386D22C2}" srcOrd="1" destOrd="0" parTransId="{96FBF567-9583-4D33-A394-2D0851007875}" sibTransId="{7191DE8A-A64D-49E9-A6A5-D57C1BCB2B0B}"/>
    <dgm:cxn modelId="{3F605649-F53D-4B75-BCED-503D5284CD6D}" type="presOf" srcId="{986344B8-5D57-4EBF-843B-D1B4386D22C2}" destId="{A0771C73-A773-4A0B-A197-CCDADB3D6BD5}" srcOrd="0" destOrd="0" presId="urn:microsoft.com/office/officeart/2005/8/layout/vList2"/>
    <dgm:cxn modelId="{9F1DB97B-DAD2-4EA0-99E3-BB0B10CC2498}" srcId="{00F89C72-ADFD-4B6F-ADC8-FF85B20A5AD7}" destId="{E016FCDB-6B22-4F8D-A7F9-7ECFFADBE787}" srcOrd="0" destOrd="0" parTransId="{6743EB96-346C-4FB9-BE30-610651EC7A02}" sibTransId="{72DC4866-46E9-4F8F-9938-C627215B4C58}"/>
    <dgm:cxn modelId="{D8ECF291-C313-4AAC-AAD2-F696E65AA798}" type="presOf" srcId="{00F89C72-ADFD-4B6F-ADC8-FF85B20A5AD7}" destId="{27DE6EC3-E094-4D2C-867D-2462DB422954}" srcOrd="0" destOrd="0" presId="urn:microsoft.com/office/officeart/2005/8/layout/vList2"/>
    <dgm:cxn modelId="{29E4B4FB-F943-4ABC-A775-95C6008D57CF}" type="presOf" srcId="{E016FCDB-6B22-4F8D-A7F9-7ECFFADBE787}" destId="{285E4D68-4D54-431B-866B-DA1D0E650EF4}" srcOrd="0" destOrd="0" presId="urn:microsoft.com/office/officeart/2005/8/layout/vList2"/>
    <dgm:cxn modelId="{66B5E5ED-AC72-46B6-A9B1-2E4A412B3BCC}" type="presParOf" srcId="{27DE6EC3-E094-4D2C-867D-2462DB422954}" destId="{285E4D68-4D54-431B-866B-DA1D0E650EF4}" srcOrd="0" destOrd="0" presId="urn:microsoft.com/office/officeart/2005/8/layout/vList2"/>
    <dgm:cxn modelId="{97BB5DD6-45AC-4627-B442-BD731AE08FC4}" type="presParOf" srcId="{27DE6EC3-E094-4D2C-867D-2462DB422954}" destId="{CA14C5D4-83AE-4393-8B5F-3F170327A44B}" srcOrd="1" destOrd="0" presId="urn:microsoft.com/office/officeart/2005/8/layout/vList2"/>
    <dgm:cxn modelId="{06D3B95F-BAA6-4A65-9D34-0214650DBC5C}" type="presParOf" srcId="{27DE6EC3-E094-4D2C-867D-2462DB422954}" destId="{A0771C73-A773-4A0B-A197-CCDADB3D6BD5}"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FCC9DE-C953-4220-B77B-65A6F4F5A484}"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918221E-08D2-49E0-AEEB-819EBD66DE95}">
      <dgm:prSet/>
      <dgm:spPr/>
      <dgm:t>
        <a:bodyPr/>
        <a:lstStyle/>
        <a:p>
          <a:r>
            <a:rPr lang="en-US" b="0" i="0" baseline="0"/>
            <a:t>Bigger releases mean more risk</a:t>
          </a:r>
          <a:endParaRPr lang="en-US"/>
        </a:p>
      </dgm:t>
    </dgm:pt>
    <dgm:pt modelId="{D1ABAFA1-E906-4A10-8DCE-0DA1980ED7BB}" type="parTrans" cxnId="{F09E275B-2221-441A-8255-561BFC194A27}">
      <dgm:prSet/>
      <dgm:spPr/>
      <dgm:t>
        <a:bodyPr/>
        <a:lstStyle/>
        <a:p>
          <a:endParaRPr lang="en-US"/>
        </a:p>
      </dgm:t>
    </dgm:pt>
    <dgm:pt modelId="{E43E94BE-66A1-43C5-83FA-E524043DA202}" type="sibTrans" cxnId="{F09E275B-2221-441A-8255-561BFC194A27}">
      <dgm:prSet/>
      <dgm:spPr/>
      <dgm:t>
        <a:bodyPr/>
        <a:lstStyle/>
        <a:p>
          <a:endParaRPr lang="en-US"/>
        </a:p>
      </dgm:t>
    </dgm:pt>
    <dgm:pt modelId="{B69751CF-B201-497B-9C0F-106CC4DD7D5C}">
      <dgm:prSet/>
      <dgm:spPr/>
      <dgm:t>
        <a:bodyPr/>
        <a:lstStyle/>
        <a:p>
          <a:r>
            <a:rPr lang="en-US" b="0" i="0" baseline="0"/>
            <a:t>Problems are harder to trace</a:t>
          </a:r>
          <a:endParaRPr lang="en-US"/>
        </a:p>
      </dgm:t>
    </dgm:pt>
    <dgm:pt modelId="{3BC71730-62EA-4745-8F8E-CAA6CF9C0D9C}" type="parTrans" cxnId="{4AA5FE74-DE51-4A02-8C88-58D361D1C117}">
      <dgm:prSet/>
      <dgm:spPr/>
      <dgm:t>
        <a:bodyPr/>
        <a:lstStyle/>
        <a:p>
          <a:endParaRPr lang="en-US"/>
        </a:p>
      </dgm:t>
    </dgm:pt>
    <dgm:pt modelId="{CEFAC445-575A-4CC4-8592-3639835EDA2D}" type="sibTrans" cxnId="{4AA5FE74-DE51-4A02-8C88-58D361D1C117}">
      <dgm:prSet/>
      <dgm:spPr/>
      <dgm:t>
        <a:bodyPr/>
        <a:lstStyle/>
        <a:p>
          <a:endParaRPr lang="en-US"/>
        </a:p>
      </dgm:t>
    </dgm:pt>
    <dgm:pt modelId="{A1A20CE1-CA24-4A06-9602-303AC109ACA5}">
      <dgm:prSet/>
      <dgm:spPr/>
      <dgm:t>
        <a:bodyPr/>
        <a:lstStyle/>
        <a:p>
          <a:r>
            <a:rPr lang="en-US" b="0" i="0" baseline="0"/>
            <a:t>Feedback from users is delayed</a:t>
          </a:r>
          <a:endParaRPr lang="en-US"/>
        </a:p>
      </dgm:t>
    </dgm:pt>
    <dgm:pt modelId="{6252A57F-865C-44D1-8B88-F79CE2314901}" type="parTrans" cxnId="{294CEE04-2E34-4BD5-9473-9FDACB1D5C15}">
      <dgm:prSet/>
      <dgm:spPr/>
      <dgm:t>
        <a:bodyPr/>
        <a:lstStyle/>
        <a:p>
          <a:endParaRPr lang="en-US"/>
        </a:p>
      </dgm:t>
    </dgm:pt>
    <dgm:pt modelId="{7B97AB8B-DDF8-4FF8-9322-F937C74541D0}" type="sibTrans" cxnId="{294CEE04-2E34-4BD5-9473-9FDACB1D5C15}">
      <dgm:prSet/>
      <dgm:spPr/>
      <dgm:t>
        <a:bodyPr/>
        <a:lstStyle/>
        <a:p>
          <a:endParaRPr lang="en-US"/>
        </a:p>
      </dgm:t>
    </dgm:pt>
    <dgm:pt modelId="{C48450F8-802D-4697-811B-4EFC39C473FC}">
      <dgm:prSet/>
      <dgm:spPr/>
      <dgm:t>
        <a:bodyPr/>
        <a:lstStyle/>
        <a:p>
          <a:r>
            <a:rPr lang="en-US" b="0" i="0" baseline="0"/>
            <a:t>Fixes take longer and cost more</a:t>
          </a:r>
          <a:endParaRPr lang="en-US"/>
        </a:p>
      </dgm:t>
    </dgm:pt>
    <dgm:pt modelId="{F44A3683-D7D2-411D-8BFC-139FD74305CD}" type="parTrans" cxnId="{EFB4C612-8BDC-4CC2-ACBE-3778FCAC34EE}">
      <dgm:prSet/>
      <dgm:spPr/>
      <dgm:t>
        <a:bodyPr/>
        <a:lstStyle/>
        <a:p>
          <a:endParaRPr lang="en-US"/>
        </a:p>
      </dgm:t>
    </dgm:pt>
    <dgm:pt modelId="{D99AD053-3414-4AB4-984A-B20B342B6DB7}" type="sibTrans" cxnId="{EFB4C612-8BDC-4CC2-ACBE-3778FCAC34EE}">
      <dgm:prSet/>
      <dgm:spPr/>
      <dgm:t>
        <a:bodyPr/>
        <a:lstStyle/>
        <a:p>
          <a:endParaRPr lang="en-US"/>
        </a:p>
      </dgm:t>
    </dgm:pt>
    <dgm:pt modelId="{246A4D59-9BE8-4FD4-9A39-183B9FB310BD}" type="pres">
      <dgm:prSet presAssocID="{B1FCC9DE-C953-4220-B77B-65A6F4F5A484}" presName="root" presStyleCnt="0">
        <dgm:presLayoutVars>
          <dgm:dir/>
          <dgm:resizeHandles val="exact"/>
        </dgm:presLayoutVars>
      </dgm:prSet>
      <dgm:spPr/>
    </dgm:pt>
    <dgm:pt modelId="{08308996-EBD9-4189-A67E-7686439D4E4E}" type="pres">
      <dgm:prSet presAssocID="{B1FCC9DE-C953-4220-B77B-65A6F4F5A484}" presName="container" presStyleCnt="0">
        <dgm:presLayoutVars>
          <dgm:dir/>
          <dgm:resizeHandles val="exact"/>
        </dgm:presLayoutVars>
      </dgm:prSet>
      <dgm:spPr/>
    </dgm:pt>
    <dgm:pt modelId="{01C737D0-9A8E-4DA1-81A9-F092C49A159A}" type="pres">
      <dgm:prSet presAssocID="{4918221E-08D2-49E0-AEEB-819EBD66DE95}" presName="compNode" presStyleCnt="0"/>
      <dgm:spPr/>
    </dgm:pt>
    <dgm:pt modelId="{D33EDF24-01BF-41A0-8018-A88502210879}" type="pres">
      <dgm:prSet presAssocID="{4918221E-08D2-49E0-AEEB-819EBD66DE95}" presName="iconBgRect" presStyleLbl="bgShp" presStyleIdx="0" presStyleCnt="4"/>
      <dgm:spPr/>
    </dgm:pt>
    <dgm:pt modelId="{66A5DCDF-AAE0-4AD2-A02D-D726D801FA8D}" type="pres">
      <dgm:prSet presAssocID="{4918221E-08D2-49E0-AEEB-819EBD66DE95}"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arning"/>
        </a:ext>
      </dgm:extLst>
    </dgm:pt>
    <dgm:pt modelId="{BCCC1A97-0724-4383-8B47-0719E79D0B2F}" type="pres">
      <dgm:prSet presAssocID="{4918221E-08D2-49E0-AEEB-819EBD66DE95}" presName="spaceRect" presStyleCnt="0"/>
      <dgm:spPr/>
    </dgm:pt>
    <dgm:pt modelId="{B06B7C73-A6B3-4F53-ADF1-B1C2FD94639E}" type="pres">
      <dgm:prSet presAssocID="{4918221E-08D2-49E0-AEEB-819EBD66DE95}" presName="textRect" presStyleLbl="revTx" presStyleIdx="0" presStyleCnt="4">
        <dgm:presLayoutVars>
          <dgm:chMax val="1"/>
          <dgm:chPref val="1"/>
        </dgm:presLayoutVars>
      </dgm:prSet>
      <dgm:spPr/>
    </dgm:pt>
    <dgm:pt modelId="{4EB2B067-5019-445B-81D0-B8F25BBE8785}" type="pres">
      <dgm:prSet presAssocID="{E43E94BE-66A1-43C5-83FA-E524043DA202}" presName="sibTrans" presStyleLbl="sibTrans2D1" presStyleIdx="0" presStyleCnt="0"/>
      <dgm:spPr/>
    </dgm:pt>
    <dgm:pt modelId="{43F119A9-807F-4F6E-8FF7-1055980E8965}" type="pres">
      <dgm:prSet presAssocID="{B69751CF-B201-497B-9C0F-106CC4DD7D5C}" presName="compNode" presStyleCnt="0"/>
      <dgm:spPr/>
    </dgm:pt>
    <dgm:pt modelId="{C98305B5-4BA6-4D79-ACD5-29EF109B4F68}" type="pres">
      <dgm:prSet presAssocID="{B69751CF-B201-497B-9C0F-106CC4DD7D5C}" presName="iconBgRect" presStyleLbl="bgShp" presStyleIdx="1" presStyleCnt="4"/>
      <dgm:spPr/>
    </dgm:pt>
    <dgm:pt modelId="{684B94B6-7C5A-499F-8CE0-E2BF17F290C2}" type="pres">
      <dgm:prSet presAssocID="{B69751CF-B201-497B-9C0F-106CC4DD7D5C}"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9062C97D-44DA-4082-9F7E-A9800590F79D}" type="pres">
      <dgm:prSet presAssocID="{B69751CF-B201-497B-9C0F-106CC4DD7D5C}" presName="spaceRect" presStyleCnt="0"/>
      <dgm:spPr/>
    </dgm:pt>
    <dgm:pt modelId="{7CC12C5C-118A-49B5-BC71-DCD7B469FFA6}" type="pres">
      <dgm:prSet presAssocID="{B69751CF-B201-497B-9C0F-106CC4DD7D5C}" presName="textRect" presStyleLbl="revTx" presStyleIdx="1" presStyleCnt="4">
        <dgm:presLayoutVars>
          <dgm:chMax val="1"/>
          <dgm:chPref val="1"/>
        </dgm:presLayoutVars>
      </dgm:prSet>
      <dgm:spPr/>
    </dgm:pt>
    <dgm:pt modelId="{2E78095C-EEA0-47FF-B915-C48294115650}" type="pres">
      <dgm:prSet presAssocID="{CEFAC445-575A-4CC4-8592-3639835EDA2D}" presName="sibTrans" presStyleLbl="sibTrans2D1" presStyleIdx="0" presStyleCnt="0"/>
      <dgm:spPr/>
    </dgm:pt>
    <dgm:pt modelId="{2FD86185-7A1F-47F9-8C60-AFB9226FBE9C}" type="pres">
      <dgm:prSet presAssocID="{A1A20CE1-CA24-4A06-9602-303AC109ACA5}" presName="compNode" presStyleCnt="0"/>
      <dgm:spPr/>
    </dgm:pt>
    <dgm:pt modelId="{1C6BCE0E-7002-439E-81B0-7AECC9F70F8F}" type="pres">
      <dgm:prSet presAssocID="{A1A20CE1-CA24-4A06-9602-303AC109ACA5}" presName="iconBgRect" presStyleLbl="bgShp" presStyleIdx="2" presStyleCnt="4"/>
      <dgm:spPr/>
    </dgm:pt>
    <dgm:pt modelId="{B345E0BD-5E77-4F57-B88B-14B347B3CCE7}" type="pres">
      <dgm:prSet presAssocID="{A1A20CE1-CA24-4A06-9602-303AC109ACA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ad Face with No Fill"/>
        </a:ext>
      </dgm:extLst>
    </dgm:pt>
    <dgm:pt modelId="{13CD1399-B40E-44F0-A735-E117CCB0B991}" type="pres">
      <dgm:prSet presAssocID="{A1A20CE1-CA24-4A06-9602-303AC109ACA5}" presName="spaceRect" presStyleCnt="0"/>
      <dgm:spPr/>
    </dgm:pt>
    <dgm:pt modelId="{58231DEE-C418-4801-B859-1DBEB50FA8BE}" type="pres">
      <dgm:prSet presAssocID="{A1A20CE1-CA24-4A06-9602-303AC109ACA5}" presName="textRect" presStyleLbl="revTx" presStyleIdx="2" presStyleCnt="4">
        <dgm:presLayoutVars>
          <dgm:chMax val="1"/>
          <dgm:chPref val="1"/>
        </dgm:presLayoutVars>
      </dgm:prSet>
      <dgm:spPr/>
    </dgm:pt>
    <dgm:pt modelId="{C9BF2F1A-ED76-4BC9-B311-C2393E0DE609}" type="pres">
      <dgm:prSet presAssocID="{7B97AB8B-DDF8-4FF8-9322-F937C74541D0}" presName="sibTrans" presStyleLbl="sibTrans2D1" presStyleIdx="0" presStyleCnt="0"/>
      <dgm:spPr/>
    </dgm:pt>
    <dgm:pt modelId="{18BE3C15-E439-40CB-AFA7-60C17DCB6F78}" type="pres">
      <dgm:prSet presAssocID="{C48450F8-802D-4697-811B-4EFC39C473FC}" presName="compNode" presStyleCnt="0"/>
      <dgm:spPr/>
    </dgm:pt>
    <dgm:pt modelId="{EA6091C7-DDEF-484B-963C-8AFBC525A537}" type="pres">
      <dgm:prSet presAssocID="{C48450F8-802D-4697-811B-4EFC39C473FC}" presName="iconBgRect" presStyleLbl="bgShp" presStyleIdx="3" presStyleCnt="4"/>
      <dgm:spPr/>
    </dgm:pt>
    <dgm:pt modelId="{600EE5E4-340D-4CAB-9217-53A766CD1981}" type="pres">
      <dgm:prSet presAssocID="{C48450F8-802D-4697-811B-4EFC39C473F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ools"/>
        </a:ext>
      </dgm:extLst>
    </dgm:pt>
    <dgm:pt modelId="{B4148B2F-9453-4439-BBE0-65D78489609C}" type="pres">
      <dgm:prSet presAssocID="{C48450F8-802D-4697-811B-4EFC39C473FC}" presName="spaceRect" presStyleCnt="0"/>
      <dgm:spPr/>
    </dgm:pt>
    <dgm:pt modelId="{24E0B744-1321-4B8C-84A1-B4B01CE27B03}" type="pres">
      <dgm:prSet presAssocID="{C48450F8-802D-4697-811B-4EFC39C473FC}" presName="textRect" presStyleLbl="revTx" presStyleIdx="3" presStyleCnt="4">
        <dgm:presLayoutVars>
          <dgm:chMax val="1"/>
          <dgm:chPref val="1"/>
        </dgm:presLayoutVars>
      </dgm:prSet>
      <dgm:spPr/>
    </dgm:pt>
  </dgm:ptLst>
  <dgm:cxnLst>
    <dgm:cxn modelId="{294CEE04-2E34-4BD5-9473-9FDACB1D5C15}" srcId="{B1FCC9DE-C953-4220-B77B-65A6F4F5A484}" destId="{A1A20CE1-CA24-4A06-9602-303AC109ACA5}" srcOrd="2" destOrd="0" parTransId="{6252A57F-865C-44D1-8B88-F79CE2314901}" sibTransId="{7B97AB8B-DDF8-4FF8-9322-F937C74541D0}"/>
    <dgm:cxn modelId="{EFB4C612-8BDC-4CC2-ACBE-3778FCAC34EE}" srcId="{B1FCC9DE-C953-4220-B77B-65A6F4F5A484}" destId="{C48450F8-802D-4697-811B-4EFC39C473FC}" srcOrd="3" destOrd="0" parTransId="{F44A3683-D7D2-411D-8BFC-139FD74305CD}" sibTransId="{D99AD053-3414-4AB4-984A-B20B342B6DB7}"/>
    <dgm:cxn modelId="{E1272122-B8B3-4BA9-9D80-484FCA2A48D2}" type="presOf" srcId="{B69751CF-B201-497B-9C0F-106CC4DD7D5C}" destId="{7CC12C5C-118A-49B5-BC71-DCD7B469FFA6}" srcOrd="0" destOrd="0" presId="urn:microsoft.com/office/officeart/2018/2/layout/IconCircleList"/>
    <dgm:cxn modelId="{F09E275B-2221-441A-8255-561BFC194A27}" srcId="{B1FCC9DE-C953-4220-B77B-65A6F4F5A484}" destId="{4918221E-08D2-49E0-AEEB-819EBD66DE95}" srcOrd="0" destOrd="0" parTransId="{D1ABAFA1-E906-4A10-8DCE-0DA1980ED7BB}" sibTransId="{E43E94BE-66A1-43C5-83FA-E524043DA202}"/>
    <dgm:cxn modelId="{687EA44A-716C-43DB-9794-170D8C5509C3}" type="presOf" srcId="{E43E94BE-66A1-43C5-83FA-E524043DA202}" destId="{4EB2B067-5019-445B-81D0-B8F25BBE8785}" srcOrd="0" destOrd="0" presId="urn:microsoft.com/office/officeart/2018/2/layout/IconCircleList"/>
    <dgm:cxn modelId="{6370616C-70D6-4694-AB51-0A7F1454AEB2}" type="presOf" srcId="{7B97AB8B-DDF8-4FF8-9322-F937C74541D0}" destId="{C9BF2F1A-ED76-4BC9-B311-C2393E0DE609}" srcOrd="0" destOrd="0" presId="urn:microsoft.com/office/officeart/2018/2/layout/IconCircleList"/>
    <dgm:cxn modelId="{22ED826D-E3A3-4F3D-B91D-336D33271A3A}" type="presOf" srcId="{A1A20CE1-CA24-4A06-9602-303AC109ACA5}" destId="{58231DEE-C418-4801-B859-1DBEB50FA8BE}" srcOrd="0" destOrd="0" presId="urn:microsoft.com/office/officeart/2018/2/layout/IconCircleList"/>
    <dgm:cxn modelId="{F78FA94E-70C7-4140-83C5-58F6B4015015}" type="presOf" srcId="{C48450F8-802D-4697-811B-4EFC39C473FC}" destId="{24E0B744-1321-4B8C-84A1-B4B01CE27B03}" srcOrd="0" destOrd="0" presId="urn:microsoft.com/office/officeart/2018/2/layout/IconCircleList"/>
    <dgm:cxn modelId="{597D6E52-7034-45E6-A976-5A978BF1F679}" type="presOf" srcId="{B1FCC9DE-C953-4220-B77B-65A6F4F5A484}" destId="{246A4D59-9BE8-4FD4-9A39-183B9FB310BD}" srcOrd="0" destOrd="0" presId="urn:microsoft.com/office/officeart/2018/2/layout/IconCircleList"/>
    <dgm:cxn modelId="{4AA5FE74-DE51-4A02-8C88-58D361D1C117}" srcId="{B1FCC9DE-C953-4220-B77B-65A6F4F5A484}" destId="{B69751CF-B201-497B-9C0F-106CC4DD7D5C}" srcOrd="1" destOrd="0" parTransId="{3BC71730-62EA-4745-8F8E-CAA6CF9C0D9C}" sibTransId="{CEFAC445-575A-4CC4-8592-3639835EDA2D}"/>
    <dgm:cxn modelId="{EB02EDA0-7896-4132-8EA1-4EE7447EB7F5}" type="presOf" srcId="{4918221E-08D2-49E0-AEEB-819EBD66DE95}" destId="{B06B7C73-A6B3-4F53-ADF1-B1C2FD94639E}" srcOrd="0" destOrd="0" presId="urn:microsoft.com/office/officeart/2018/2/layout/IconCircleList"/>
    <dgm:cxn modelId="{00579DB2-3420-4709-A491-D1A7F0E1B9E5}" type="presOf" srcId="{CEFAC445-575A-4CC4-8592-3639835EDA2D}" destId="{2E78095C-EEA0-47FF-B915-C48294115650}" srcOrd="0" destOrd="0" presId="urn:microsoft.com/office/officeart/2018/2/layout/IconCircleList"/>
    <dgm:cxn modelId="{FF2FD632-496E-42AD-A299-49730817C1E1}" type="presParOf" srcId="{246A4D59-9BE8-4FD4-9A39-183B9FB310BD}" destId="{08308996-EBD9-4189-A67E-7686439D4E4E}" srcOrd="0" destOrd="0" presId="urn:microsoft.com/office/officeart/2018/2/layout/IconCircleList"/>
    <dgm:cxn modelId="{D889DADA-A3EF-424E-936A-C44F628FEA80}" type="presParOf" srcId="{08308996-EBD9-4189-A67E-7686439D4E4E}" destId="{01C737D0-9A8E-4DA1-81A9-F092C49A159A}" srcOrd="0" destOrd="0" presId="urn:microsoft.com/office/officeart/2018/2/layout/IconCircleList"/>
    <dgm:cxn modelId="{69990573-7FFF-4FF6-82E4-CC80FBAFB173}" type="presParOf" srcId="{01C737D0-9A8E-4DA1-81A9-F092C49A159A}" destId="{D33EDF24-01BF-41A0-8018-A88502210879}" srcOrd="0" destOrd="0" presId="urn:microsoft.com/office/officeart/2018/2/layout/IconCircleList"/>
    <dgm:cxn modelId="{8BA14058-7F76-46AB-A531-FE4158CD4DC9}" type="presParOf" srcId="{01C737D0-9A8E-4DA1-81A9-F092C49A159A}" destId="{66A5DCDF-AAE0-4AD2-A02D-D726D801FA8D}" srcOrd="1" destOrd="0" presId="urn:microsoft.com/office/officeart/2018/2/layout/IconCircleList"/>
    <dgm:cxn modelId="{A1DFA0EC-3A7F-42F0-BA61-1FAFEA943D60}" type="presParOf" srcId="{01C737D0-9A8E-4DA1-81A9-F092C49A159A}" destId="{BCCC1A97-0724-4383-8B47-0719E79D0B2F}" srcOrd="2" destOrd="0" presId="urn:microsoft.com/office/officeart/2018/2/layout/IconCircleList"/>
    <dgm:cxn modelId="{6AD85AA9-71D1-43AF-AF50-D8D0DCFC1C93}" type="presParOf" srcId="{01C737D0-9A8E-4DA1-81A9-F092C49A159A}" destId="{B06B7C73-A6B3-4F53-ADF1-B1C2FD94639E}" srcOrd="3" destOrd="0" presId="urn:microsoft.com/office/officeart/2018/2/layout/IconCircleList"/>
    <dgm:cxn modelId="{5BDB1DEA-6F37-4CF6-A89E-FA6C84DF2D77}" type="presParOf" srcId="{08308996-EBD9-4189-A67E-7686439D4E4E}" destId="{4EB2B067-5019-445B-81D0-B8F25BBE8785}" srcOrd="1" destOrd="0" presId="urn:microsoft.com/office/officeart/2018/2/layout/IconCircleList"/>
    <dgm:cxn modelId="{3251AA21-E2E6-475E-AF06-31847E1E3275}" type="presParOf" srcId="{08308996-EBD9-4189-A67E-7686439D4E4E}" destId="{43F119A9-807F-4F6E-8FF7-1055980E8965}" srcOrd="2" destOrd="0" presId="urn:microsoft.com/office/officeart/2018/2/layout/IconCircleList"/>
    <dgm:cxn modelId="{0402F3A6-C3D5-4DBF-B003-53BC4825A35C}" type="presParOf" srcId="{43F119A9-807F-4F6E-8FF7-1055980E8965}" destId="{C98305B5-4BA6-4D79-ACD5-29EF109B4F68}" srcOrd="0" destOrd="0" presId="urn:microsoft.com/office/officeart/2018/2/layout/IconCircleList"/>
    <dgm:cxn modelId="{E2D603F3-8FAD-478F-947D-7CEBFFB2AE44}" type="presParOf" srcId="{43F119A9-807F-4F6E-8FF7-1055980E8965}" destId="{684B94B6-7C5A-499F-8CE0-E2BF17F290C2}" srcOrd="1" destOrd="0" presId="urn:microsoft.com/office/officeart/2018/2/layout/IconCircleList"/>
    <dgm:cxn modelId="{DFD05691-7E74-49B0-AB1E-CD50FAE4770D}" type="presParOf" srcId="{43F119A9-807F-4F6E-8FF7-1055980E8965}" destId="{9062C97D-44DA-4082-9F7E-A9800590F79D}" srcOrd="2" destOrd="0" presId="urn:microsoft.com/office/officeart/2018/2/layout/IconCircleList"/>
    <dgm:cxn modelId="{C8E6F6B3-C437-4742-8968-173012BAE491}" type="presParOf" srcId="{43F119A9-807F-4F6E-8FF7-1055980E8965}" destId="{7CC12C5C-118A-49B5-BC71-DCD7B469FFA6}" srcOrd="3" destOrd="0" presId="urn:microsoft.com/office/officeart/2018/2/layout/IconCircleList"/>
    <dgm:cxn modelId="{F0D0EB03-2864-40AE-B358-7B6E0F49FFD3}" type="presParOf" srcId="{08308996-EBD9-4189-A67E-7686439D4E4E}" destId="{2E78095C-EEA0-47FF-B915-C48294115650}" srcOrd="3" destOrd="0" presId="urn:microsoft.com/office/officeart/2018/2/layout/IconCircleList"/>
    <dgm:cxn modelId="{A026C79A-6706-4698-A02B-4947E707DFB0}" type="presParOf" srcId="{08308996-EBD9-4189-A67E-7686439D4E4E}" destId="{2FD86185-7A1F-47F9-8C60-AFB9226FBE9C}" srcOrd="4" destOrd="0" presId="urn:microsoft.com/office/officeart/2018/2/layout/IconCircleList"/>
    <dgm:cxn modelId="{70D70618-2FA0-4F4A-A0C2-B2429186FEB4}" type="presParOf" srcId="{2FD86185-7A1F-47F9-8C60-AFB9226FBE9C}" destId="{1C6BCE0E-7002-439E-81B0-7AECC9F70F8F}" srcOrd="0" destOrd="0" presId="urn:microsoft.com/office/officeart/2018/2/layout/IconCircleList"/>
    <dgm:cxn modelId="{B50660FC-47BB-4416-A266-AB2A3E019BE2}" type="presParOf" srcId="{2FD86185-7A1F-47F9-8C60-AFB9226FBE9C}" destId="{B345E0BD-5E77-4F57-B88B-14B347B3CCE7}" srcOrd="1" destOrd="0" presId="urn:microsoft.com/office/officeart/2018/2/layout/IconCircleList"/>
    <dgm:cxn modelId="{465A801E-9D9F-4B08-B4EC-A4CE1D290FD5}" type="presParOf" srcId="{2FD86185-7A1F-47F9-8C60-AFB9226FBE9C}" destId="{13CD1399-B40E-44F0-A735-E117CCB0B991}" srcOrd="2" destOrd="0" presId="urn:microsoft.com/office/officeart/2018/2/layout/IconCircleList"/>
    <dgm:cxn modelId="{82847D28-D0FA-4740-8754-3F090330775C}" type="presParOf" srcId="{2FD86185-7A1F-47F9-8C60-AFB9226FBE9C}" destId="{58231DEE-C418-4801-B859-1DBEB50FA8BE}" srcOrd="3" destOrd="0" presId="urn:microsoft.com/office/officeart/2018/2/layout/IconCircleList"/>
    <dgm:cxn modelId="{EDA810B0-EEE6-49BC-BB3D-047286CC3060}" type="presParOf" srcId="{08308996-EBD9-4189-A67E-7686439D4E4E}" destId="{C9BF2F1A-ED76-4BC9-B311-C2393E0DE609}" srcOrd="5" destOrd="0" presId="urn:microsoft.com/office/officeart/2018/2/layout/IconCircleList"/>
    <dgm:cxn modelId="{57F72841-AAD8-452F-85D3-F9CCC90112FD}" type="presParOf" srcId="{08308996-EBD9-4189-A67E-7686439D4E4E}" destId="{18BE3C15-E439-40CB-AFA7-60C17DCB6F78}" srcOrd="6" destOrd="0" presId="urn:microsoft.com/office/officeart/2018/2/layout/IconCircleList"/>
    <dgm:cxn modelId="{330397A5-2AB3-4202-8FAB-51574EB0300E}" type="presParOf" srcId="{18BE3C15-E439-40CB-AFA7-60C17DCB6F78}" destId="{EA6091C7-DDEF-484B-963C-8AFBC525A537}" srcOrd="0" destOrd="0" presId="urn:microsoft.com/office/officeart/2018/2/layout/IconCircleList"/>
    <dgm:cxn modelId="{7C5080CC-5576-4F8D-892A-2914E2E18F08}" type="presParOf" srcId="{18BE3C15-E439-40CB-AFA7-60C17DCB6F78}" destId="{600EE5E4-340D-4CAB-9217-53A766CD1981}" srcOrd="1" destOrd="0" presId="urn:microsoft.com/office/officeart/2018/2/layout/IconCircleList"/>
    <dgm:cxn modelId="{B91DD143-B725-4AAB-B19C-8A24A401114D}" type="presParOf" srcId="{18BE3C15-E439-40CB-AFA7-60C17DCB6F78}" destId="{B4148B2F-9453-4439-BBE0-65D78489609C}" srcOrd="2" destOrd="0" presId="urn:microsoft.com/office/officeart/2018/2/layout/IconCircleList"/>
    <dgm:cxn modelId="{D60B676C-D50E-48D1-8DE4-6E9CFF124CC8}" type="presParOf" srcId="{18BE3C15-E439-40CB-AFA7-60C17DCB6F78}" destId="{24E0B744-1321-4B8C-84A1-B4B01CE27B03}"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85C92AC-1BC3-4E88-91F2-73483E73E961}" type="doc">
      <dgm:prSet loTypeId="urn:microsoft.com/office/officeart/2005/8/layout/process5" loCatId="process" qsTypeId="urn:microsoft.com/office/officeart/2005/8/quickstyle/simple1" qsCatId="simple" csTypeId="urn:microsoft.com/office/officeart/2005/8/colors/colorful1" csCatId="colorful" phldr="1"/>
      <dgm:spPr/>
      <dgm:t>
        <a:bodyPr/>
        <a:lstStyle/>
        <a:p>
          <a:endParaRPr lang="en-US"/>
        </a:p>
      </dgm:t>
    </dgm:pt>
    <dgm:pt modelId="{D0B5CBA7-295A-4A19-9093-9E10A508BF0B}">
      <dgm:prSet/>
      <dgm:spPr/>
      <dgm:t>
        <a:bodyPr/>
        <a:lstStyle/>
        <a:p>
          <a:r>
            <a:rPr lang="en-US" dirty="0"/>
            <a:t>The DevOps ideal is deployment lead times measured in minutes instead of months. This in no way means an increase in careless deployments. It means making deployments small, repeatable, and safe.</a:t>
          </a:r>
        </a:p>
      </dgm:t>
    </dgm:pt>
    <dgm:pt modelId="{2E4377BD-8706-4BA1-B8DF-16424793554F}" type="parTrans" cxnId="{36264D6A-B1CC-404D-8754-2DF715E416C0}">
      <dgm:prSet/>
      <dgm:spPr/>
      <dgm:t>
        <a:bodyPr/>
        <a:lstStyle/>
        <a:p>
          <a:endParaRPr lang="en-US"/>
        </a:p>
      </dgm:t>
    </dgm:pt>
    <dgm:pt modelId="{3AB97BA6-D7F5-41E5-A529-97483DC79131}" type="sibTrans" cxnId="{36264D6A-B1CC-404D-8754-2DF715E416C0}">
      <dgm:prSet/>
      <dgm:spPr/>
      <dgm:t>
        <a:bodyPr/>
        <a:lstStyle/>
        <a:p>
          <a:endParaRPr lang="en-US"/>
        </a:p>
      </dgm:t>
    </dgm:pt>
    <dgm:pt modelId="{5AF543FE-1260-496F-BD26-CC1E3DE7A6B6}">
      <dgm:prSet/>
      <dgm:spPr/>
      <dgm:t>
        <a:bodyPr/>
        <a:lstStyle/>
        <a:p>
          <a:r>
            <a:rPr lang="en-US" dirty="0"/>
            <a:t>Most organizations that are actually able to achieve this rely heavily on automation, consistent environments, and strong testing practices. Since changes are small, failures are easier to fix and the recovery is faster.</a:t>
          </a:r>
        </a:p>
      </dgm:t>
    </dgm:pt>
    <dgm:pt modelId="{7E15F030-E8B0-4F4C-9D09-B1A0293CE27D}" type="parTrans" cxnId="{040798D8-AF62-470B-867F-A70581E661BD}">
      <dgm:prSet/>
      <dgm:spPr/>
      <dgm:t>
        <a:bodyPr/>
        <a:lstStyle/>
        <a:p>
          <a:endParaRPr lang="en-US"/>
        </a:p>
      </dgm:t>
    </dgm:pt>
    <dgm:pt modelId="{FD8F42B3-8704-4D3F-9F60-66D830A3C9EA}" type="sibTrans" cxnId="{040798D8-AF62-470B-867F-A70581E661BD}">
      <dgm:prSet/>
      <dgm:spPr/>
      <dgm:t>
        <a:bodyPr/>
        <a:lstStyle/>
        <a:p>
          <a:endParaRPr lang="en-US"/>
        </a:p>
      </dgm:t>
    </dgm:pt>
    <dgm:pt modelId="{5FC60CF3-4B7F-4CB7-A7A5-1AB609809006}">
      <dgm:prSet/>
      <dgm:spPr/>
      <dgm:t>
        <a:bodyPr/>
        <a:lstStyle/>
        <a:p>
          <a:r>
            <a:rPr lang="en-US" dirty="0"/>
            <a:t>Fast deployments support learning, stability, and confidence across teams.</a:t>
          </a:r>
        </a:p>
      </dgm:t>
    </dgm:pt>
    <dgm:pt modelId="{FC805935-AC96-40CA-8ADB-ED21482DBDE2}" type="parTrans" cxnId="{662470F1-56EC-4453-87DC-F1164586F517}">
      <dgm:prSet/>
      <dgm:spPr/>
      <dgm:t>
        <a:bodyPr/>
        <a:lstStyle/>
        <a:p>
          <a:endParaRPr lang="en-US"/>
        </a:p>
      </dgm:t>
    </dgm:pt>
    <dgm:pt modelId="{2FDEA45A-24B3-49DD-B241-B1106529D416}" type="sibTrans" cxnId="{662470F1-56EC-4453-87DC-F1164586F517}">
      <dgm:prSet/>
      <dgm:spPr/>
      <dgm:t>
        <a:bodyPr/>
        <a:lstStyle/>
        <a:p>
          <a:endParaRPr lang="en-US"/>
        </a:p>
      </dgm:t>
    </dgm:pt>
    <dgm:pt modelId="{0940C0A3-DF84-47B0-8364-3034E4F88D89}" type="pres">
      <dgm:prSet presAssocID="{385C92AC-1BC3-4E88-91F2-73483E73E961}" presName="diagram" presStyleCnt="0">
        <dgm:presLayoutVars>
          <dgm:dir/>
          <dgm:resizeHandles val="exact"/>
        </dgm:presLayoutVars>
      </dgm:prSet>
      <dgm:spPr/>
    </dgm:pt>
    <dgm:pt modelId="{D6324B18-CA60-4C9C-B990-DEE980EA0CAA}" type="pres">
      <dgm:prSet presAssocID="{D0B5CBA7-295A-4A19-9093-9E10A508BF0B}" presName="node" presStyleLbl="node1" presStyleIdx="0" presStyleCnt="3">
        <dgm:presLayoutVars>
          <dgm:bulletEnabled val="1"/>
        </dgm:presLayoutVars>
      </dgm:prSet>
      <dgm:spPr/>
    </dgm:pt>
    <dgm:pt modelId="{DA9C19F5-081C-4027-8F73-9EDCB3B78D60}" type="pres">
      <dgm:prSet presAssocID="{3AB97BA6-D7F5-41E5-A529-97483DC79131}" presName="sibTrans" presStyleLbl="sibTrans2D1" presStyleIdx="0" presStyleCnt="2"/>
      <dgm:spPr/>
    </dgm:pt>
    <dgm:pt modelId="{8DF7C4DA-12CB-4838-92BA-367B16E117AF}" type="pres">
      <dgm:prSet presAssocID="{3AB97BA6-D7F5-41E5-A529-97483DC79131}" presName="connectorText" presStyleLbl="sibTrans2D1" presStyleIdx="0" presStyleCnt="2"/>
      <dgm:spPr/>
    </dgm:pt>
    <dgm:pt modelId="{96FEF7FE-3EFF-41F6-807F-1DA866291E72}" type="pres">
      <dgm:prSet presAssocID="{5AF543FE-1260-496F-BD26-CC1E3DE7A6B6}" presName="node" presStyleLbl="node1" presStyleIdx="1" presStyleCnt="3">
        <dgm:presLayoutVars>
          <dgm:bulletEnabled val="1"/>
        </dgm:presLayoutVars>
      </dgm:prSet>
      <dgm:spPr/>
    </dgm:pt>
    <dgm:pt modelId="{29B0618F-95C8-437F-B4F4-0EABC85F7C70}" type="pres">
      <dgm:prSet presAssocID="{FD8F42B3-8704-4D3F-9F60-66D830A3C9EA}" presName="sibTrans" presStyleLbl="sibTrans2D1" presStyleIdx="1" presStyleCnt="2"/>
      <dgm:spPr/>
    </dgm:pt>
    <dgm:pt modelId="{0686511A-BCD5-445C-970C-A441902F09DD}" type="pres">
      <dgm:prSet presAssocID="{FD8F42B3-8704-4D3F-9F60-66D830A3C9EA}" presName="connectorText" presStyleLbl="sibTrans2D1" presStyleIdx="1" presStyleCnt="2"/>
      <dgm:spPr/>
    </dgm:pt>
    <dgm:pt modelId="{DC34F8AB-07C9-415F-8AFF-1593850263F0}" type="pres">
      <dgm:prSet presAssocID="{5FC60CF3-4B7F-4CB7-A7A5-1AB609809006}" presName="node" presStyleLbl="node1" presStyleIdx="2" presStyleCnt="3">
        <dgm:presLayoutVars>
          <dgm:bulletEnabled val="1"/>
        </dgm:presLayoutVars>
      </dgm:prSet>
      <dgm:spPr/>
    </dgm:pt>
  </dgm:ptLst>
  <dgm:cxnLst>
    <dgm:cxn modelId="{7A224F3F-BEFB-40F9-81B5-CA2C38A7C5B1}" type="presOf" srcId="{3AB97BA6-D7F5-41E5-A529-97483DC79131}" destId="{DA9C19F5-081C-4027-8F73-9EDCB3B78D60}" srcOrd="0" destOrd="0" presId="urn:microsoft.com/office/officeart/2005/8/layout/process5"/>
    <dgm:cxn modelId="{58521D65-1D17-4ECE-A1B9-2573745130EB}" type="presOf" srcId="{5AF543FE-1260-496F-BD26-CC1E3DE7A6B6}" destId="{96FEF7FE-3EFF-41F6-807F-1DA866291E72}" srcOrd="0" destOrd="0" presId="urn:microsoft.com/office/officeart/2005/8/layout/process5"/>
    <dgm:cxn modelId="{36264D6A-B1CC-404D-8754-2DF715E416C0}" srcId="{385C92AC-1BC3-4E88-91F2-73483E73E961}" destId="{D0B5CBA7-295A-4A19-9093-9E10A508BF0B}" srcOrd="0" destOrd="0" parTransId="{2E4377BD-8706-4BA1-B8DF-16424793554F}" sibTransId="{3AB97BA6-D7F5-41E5-A529-97483DC79131}"/>
    <dgm:cxn modelId="{9DCF574E-6473-4706-85B3-D05B4E24D26B}" type="presOf" srcId="{FD8F42B3-8704-4D3F-9F60-66D830A3C9EA}" destId="{29B0618F-95C8-437F-B4F4-0EABC85F7C70}" srcOrd="0" destOrd="0" presId="urn:microsoft.com/office/officeart/2005/8/layout/process5"/>
    <dgm:cxn modelId="{95AD296F-D3C1-482C-A1C7-5EB4E15AF23C}" type="presOf" srcId="{FD8F42B3-8704-4D3F-9F60-66D830A3C9EA}" destId="{0686511A-BCD5-445C-970C-A441902F09DD}" srcOrd="1" destOrd="0" presId="urn:microsoft.com/office/officeart/2005/8/layout/process5"/>
    <dgm:cxn modelId="{33A80489-3E7C-4174-8894-DCBB57F5D0BC}" type="presOf" srcId="{D0B5CBA7-295A-4A19-9093-9E10A508BF0B}" destId="{D6324B18-CA60-4C9C-B990-DEE980EA0CAA}" srcOrd="0" destOrd="0" presId="urn:microsoft.com/office/officeart/2005/8/layout/process5"/>
    <dgm:cxn modelId="{0E34F6B9-8C26-41EB-BDF5-4872712D1AEB}" type="presOf" srcId="{385C92AC-1BC3-4E88-91F2-73483E73E961}" destId="{0940C0A3-DF84-47B0-8364-3034E4F88D89}" srcOrd="0" destOrd="0" presId="urn:microsoft.com/office/officeart/2005/8/layout/process5"/>
    <dgm:cxn modelId="{835CC2C4-5E00-4795-8A5E-3BCB2CE4E6F1}" type="presOf" srcId="{5FC60CF3-4B7F-4CB7-A7A5-1AB609809006}" destId="{DC34F8AB-07C9-415F-8AFF-1593850263F0}" srcOrd="0" destOrd="0" presId="urn:microsoft.com/office/officeart/2005/8/layout/process5"/>
    <dgm:cxn modelId="{040798D8-AF62-470B-867F-A70581E661BD}" srcId="{385C92AC-1BC3-4E88-91F2-73483E73E961}" destId="{5AF543FE-1260-496F-BD26-CC1E3DE7A6B6}" srcOrd="1" destOrd="0" parTransId="{7E15F030-E8B0-4F4C-9D09-B1A0293CE27D}" sibTransId="{FD8F42B3-8704-4D3F-9F60-66D830A3C9EA}"/>
    <dgm:cxn modelId="{3768C5DC-D1A7-43DF-B81B-CF0D8F1FA722}" type="presOf" srcId="{3AB97BA6-D7F5-41E5-A529-97483DC79131}" destId="{8DF7C4DA-12CB-4838-92BA-367B16E117AF}" srcOrd="1" destOrd="0" presId="urn:microsoft.com/office/officeart/2005/8/layout/process5"/>
    <dgm:cxn modelId="{662470F1-56EC-4453-87DC-F1164586F517}" srcId="{385C92AC-1BC3-4E88-91F2-73483E73E961}" destId="{5FC60CF3-4B7F-4CB7-A7A5-1AB609809006}" srcOrd="2" destOrd="0" parTransId="{FC805935-AC96-40CA-8ADB-ED21482DBDE2}" sibTransId="{2FDEA45A-24B3-49DD-B241-B1106529D416}"/>
    <dgm:cxn modelId="{74D5C2B7-C32A-4582-AD5A-9C4F35B90D95}" type="presParOf" srcId="{0940C0A3-DF84-47B0-8364-3034E4F88D89}" destId="{D6324B18-CA60-4C9C-B990-DEE980EA0CAA}" srcOrd="0" destOrd="0" presId="urn:microsoft.com/office/officeart/2005/8/layout/process5"/>
    <dgm:cxn modelId="{6BE093B3-DF44-4664-BF1B-F5012A716B6B}" type="presParOf" srcId="{0940C0A3-DF84-47B0-8364-3034E4F88D89}" destId="{DA9C19F5-081C-4027-8F73-9EDCB3B78D60}" srcOrd="1" destOrd="0" presId="urn:microsoft.com/office/officeart/2005/8/layout/process5"/>
    <dgm:cxn modelId="{29410935-F29F-49AB-A573-87C73388CB7E}" type="presParOf" srcId="{DA9C19F5-081C-4027-8F73-9EDCB3B78D60}" destId="{8DF7C4DA-12CB-4838-92BA-367B16E117AF}" srcOrd="0" destOrd="0" presId="urn:microsoft.com/office/officeart/2005/8/layout/process5"/>
    <dgm:cxn modelId="{4252923D-2A10-48F3-B103-5107E9FCC016}" type="presParOf" srcId="{0940C0A3-DF84-47B0-8364-3034E4F88D89}" destId="{96FEF7FE-3EFF-41F6-807F-1DA866291E72}" srcOrd="2" destOrd="0" presId="urn:microsoft.com/office/officeart/2005/8/layout/process5"/>
    <dgm:cxn modelId="{1811F87C-1620-44C2-BE44-7DAA89CA65C3}" type="presParOf" srcId="{0940C0A3-DF84-47B0-8364-3034E4F88D89}" destId="{29B0618F-95C8-437F-B4F4-0EABC85F7C70}" srcOrd="3" destOrd="0" presId="urn:microsoft.com/office/officeart/2005/8/layout/process5"/>
    <dgm:cxn modelId="{25A67310-E12D-4A89-9D2D-04441E41EB1E}" type="presParOf" srcId="{29B0618F-95C8-437F-B4F4-0EABC85F7C70}" destId="{0686511A-BCD5-445C-970C-A441902F09DD}" srcOrd="0" destOrd="0" presId="urn:microsoft.com/office/officeart/2005/8/layout/process5"/>
    <dgm:cxn modelId="{98CDC8AF-5402-4DD8-BAEE-E84857A80234}" type="presParOf" srcId="{0940C0A3-DF84-47B0-8364-3034E4F88D89}" destId="{DC34F8AB-07C9-415F-8AFF-1593850263F0}" srcOrd="4"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87998F1-F94E-4D7D-9718-20415C9F7C17}" type="doc">
      <dgm:prSet loTypeId="urn:microsoft.com/office/officeart/2016/7/layout/VerticalHollowActionList" loCatId="List" qsTypeId="urn:microsoft.com/office/officeart/2005/8/quickstyle/simple1" qsCatId="simple" csTypeId="urn:microsoft.com/office/officeart/2005/8/colors/colorful2" csCatId="colorful"/>
      <dgm:spPr/>
      <dgm:t>
        <a:bodyPr/>
        <a:lstStyle/>
        <a:p>
          <a:endParaRPr lang="en-US"/>
        </a:p>
      </dgm:t>
    </dgm:pt>
    <dgm:pt modelId="{2EC4AF55-758C-4155-9038-0A6B22A980EA}">
      <dgm:prSet/>
      <dgm:spPr/>
      <dgm:t>
        <a:bodyPr/>
        <a:lstStyle/>
        <a:p>
          <a:r>
            <a:rPr lang="en-US"/>
            <a:t>Limit</a:t>
          </a:r>
        </a:p>
      </dgm:t>
    </dgm:pt>
    <dgm:pt modelId="{27E91401-6C2C-4983-9841-89FC57A25A2E}" type="parTrans" cxnId="{386EBB0E-96E7-48BF-922C-7D0F953C7E2E}">
      <dgm:prSet/>
      <dgm:spPr/>
      <dgm:t>
        <a:bodyPr/>
        <a:lstStyle/>
        <a:p>
          <a:endParaRPr lang="en-US"/>
        </a:p>
      </dgm:t>
    </dgm:pt>
    <dgm:pt modelId="{8E9B1DEB-EBD4-4B23-9F52-4B01CDA2E4C6}" type="sibTrans" cxnId="{386EBB0E-96E7-48BF-922C-7D0F953C7E2E}">
      <dgm:prSet/>
      <dgm:spPr/>
      <dgm:t>
        <a:bodyPr/>
        <a:lstStyle/>
        <a:p>
          <a:endParaRPr lang="en-US"/>
        </a:p>
      </dgm:t>
    </dgm:pt>
    <dgm:pt modelId="{F3CDBD47-2552-40C7-98F0-D4AFED33F93F}">
      <dgm:prSet/>
      <dgm:spPr/>
      <dgm:t>
        <a:bodyPr/>
        <a:lstStyle/>
        <a:p>
          <a:r>
            <a:rPr lang="en-US"/>
            <a:t>Limit work in progress</a:t>
          </a:r>
        </a:p>
      </dgm:t>
    </dgm:pt>
    <dgm:pt modelId="{D520ECE3-B5B8-4E04-A222-2F164DDEF5EE}" type="parTrans" cxnId="{856CEB93-8C28-4B1B-A509-864D846E41BD}">
      <dgm:prSet/>
      <dgm:spPr/>
      <dgm:t>
        <a:bodyPr/>
        <a:lstStyle/>
        <a:p>
          <a:endParaRPr lang="en-US"/>
        </a:p>
      </dgm:t>
    </dgm:pt>
    <dgm:pt modelId="{25F5FE9E-0DD9-4D8B-8382-D156E88E0664}" type="sibTrans" cxnId="{856CEB93-8C28-4B1B-A509-864D846E41BD}">
      <dgm:prSet/>
      <dgm:spPr/>
      <dgm:t>
        <a:bodyPr/>
        <a:lstStyle/>
        <a:p>
          <a:endParaRPr lang="en-US"/>
        </a:p>
      </dgm:t>
    </dgm:pt>
    <dgm:pt modelId="{3884803D-1F2D-42A3-AA6C-8D763DE99B85}">
      <dgm:prSet/>
      <dgm:spPr/>
      <dgm:t>
        <a:bodyPr/>
        <a:lstStyle/>
        <a:p>
          <a:r>
            <a:rPr lang="en-US"/>
            <a:t>Reduce</a:t>
          </a:r>
        </a:p>
      </dgm:t>
    </dgm:pt>
    <dgm:pt modelId="{578F02D0-AF54-46C1-B5D1-DB98967A9D05}" type="parTrans" cxnId="{9289DCB8-F253-481E-A81C-4EF65460709B}">
      <dgm:prSet/>
      <dgm:spPr/>
      <dgm:t>
        <a:bodyPr/>
        <a:lstStyle/>
        <a:p>
          <a:endParaRPr lang="en-US"/>
        </a:p>
      </dgm:t>
    </dgm:pt>
    <dgm:pt modelId="{EEA70CED-452F-4965-AE2F-3B03213CE251}" type="sibTrans" cxnId="{9289DCB8-F253-481E-A81C-4EF65460709B}">
      <dgm:prSet/>
      <dgm:spPr/>
      <dgm:t>
        <a:bodyPr/>
        <a:lstStyle/>
        <a:p>
          <a:endParaRPr lang="en-US"/>
        </a:p>
      </dgm:t>
    </dgm:pt>
    <dgm:pt modelId="{7175CC81-0524-45B3-A9F3-64B27AA63840}">
      <dgm:prSet/>
      <dgm:spPr/>
      <dgm:t>
        <a:bodyPr/>
        <a:lstStyle/>
        <a:p>
          <a:r>
            <a:rPr lang="en-US"/>
            <a:t>Reduce handoffs between teams</a:t>
          </a:r>
        </a:p>
      </dgm:t>
    </dgm:pt>
    <dgm:pt modelId="{6E03B05D-C8C4-451C-A851-2544E272E76B}" type="parTrans" cxnId="{878BE795-BF20-4103-BA3B-BFC0691A82C2}">
      <dgm:prSet/>
      <dgm:spPr/>
      <dgm:t>
        <a:bodyPr/>
        <a:lstStyle/>
        <a:p>
          <a:endParaRPr lang="en-US"/>
        </a:p>
      </dgm:t>
    </dgm:pt>
    <dgm:pt modelId="{F70DD1DC-47D8-4C6F-BE61-5CA94A0A6B24}" type="sibTrans" cxnId="{878BE795-BF20-4103-BA3B-BFC0691A82C2}">
      <dgm:prSet/>
      <dgm:spPr/>
      <dgm:t>
        <a:bodyPr/>
        <a:lstStyle/>
        <a:p>
          <a:endParaRPr lang="en-US"/>
        </a:p>
      </dgm:t>
    </dgm:pt>
    <dgm:pt modelId="{748CA504-45A3-4D24-99A9-B27941741D31}">
      <dgm:prSet/>
      <dgm:spPr/>
      <dgm:t>
        <a:bodyPr/>
        <a:lstStyle/>
        <a:p>
          <a:r>
            <a:rPr lang="en-US"/>
            <a:t>Automate</a:t>
          </a:r>
        </a:p>
      </dgm:t>
    </dgm:pt>
    <dgm:pt modelId="{E906DE07-DE01-4EE7-8D02-0DC13630DDB5}" type="parTrans" cxnId="{7497604E-2899-43FE-AABC-ADA52DF92DBC}">
      <dgm:prSet/>
      <dgm:spPr/>
      <dgm:t>
        <a:bodyPr/>
        <a:lstStyle/>
        <a:p>
          <a:endParaRPr lang="en-US"/>
        </a:p>
      </dgm:t>
    </dgm:pt>
    <dgm:pt modelId="{A9EE7565-B14C-4805-8676-61B94AB27863}" type="sibTrans" cxnId="{7497604E-2899-43FE-AABC-ADA52DF92DBC}">
      <dgm:prSet/>
      <dgm:spPr/>
      <dgm:t>
        <a:bodyPr/>
        <a:lstStyle/>
        <a:p>
          <a:endParaRPr lang="en-US"/>
        </a:p>
      </dgm:t>
    </dgm:pt>
    <dgm:pt modelId="{6970B880-2807-4658-856B-1B0CA426C61F}">
      <dgm:prSet/>
      <dgm:spPr/>
      <dgm:t>
        <a:bodyPr/>
        <a:lstStyle/>
        <a:p>
          <a:r>
            <a:rPr lang="en-US"/>
            <a:t>Automate testing and deployments</a:t>
          </a:r>
        </a:p>
      </dgm:t>
    </dgm:pt>
    <dgm:pt modelId="{6A69CFE8-FF3A-4A12-9520-EFDD3DF8B1EB}" type="parTrans" cxnId="{67DEE1EE-53B8-4B37-B395-D8CFB84A48B0}">
      <dgm:prSet/>
      <dgm:spPr/>
      <dgm:t>
        <a:bodyPr/>
        <a:lstStyle/>
        <a:p>
          <a:endParaRPr lang="en-US"/>
        </a:p>
      </dgm:t>
    </dgm:pt>
    <dgm:pt modelId="{76ECE8E8-42A6-4F7E-8697-8798CA61F5A2}" type="sibTrans" cxnId="{67DEE1EE-53B8-4B37-B395-D8CFB84A48B0}">
      <dgm:prSet/>
      <dgm:spPr/>
      <dgm:t>
        <a:bodyPr/>
        <a:lstStyle/>
        <a:p>
          <a:endParaRPr lang="en-US"/>
        </a:p>
      </dgm:t>
    </dgm:pt>
    <dgm:pt modelId="{574F6B09-7FCB-4479-A873-14ECF7A2A354}">
      <dgm:prSet/>
      <dgm:spPr/>
      <dgm:t>
        <a:bodyPr/>
        <a:lstStyle/>
        <a:p>
          <a:r>
            <a:rPr lang="en-US"/>
            <a:t>Keep</a:t>
          </a:r>
        </a:p>
      </dgm:t>
    </dgm:pt>
    <dgm:pt modelId="{8026F3E1-CC1A-4ADF-95A2-7174BEE6C3CE}" type="parTrans" cxnId="{6F6F0834-6774-4A4F-B562-398CDB119077}">
      <dgm:prSet/>
      <dgm:spPr/>
      <dgm:t>
        <a:bodyPr/>
        <a:lstStyle/>
        <a:p>
          <a:endParaRPr lang="en-US"/>
        </a:p>
      </dgm:t>
    </dgm:pt>
    <dgm:pt modelId="{7BCF9836-A96C-4C71-9D7B-7A3C840DD621}" type="sibTrans" cxnId="{6F6F0834-6774-4A4F-B562-398CDB119077}">
      <dgm:prSet/>
      <dgm:spPr/>
      <dgm:t>
        <a:bodyPr/>
        <a:lstStyle/>
        <a:p>
          <a:endParaRPr lang="en-US"/>
        </a:p>
      </dgm:t>
    </dgm:pt>
    <dgm:pt modelId="{9E323FC5-E80A-46C8-A5E1-0D03016522B6}">
      <dgm:prSet/>
      <dgm:spPr/>
      <dgm:t>
        <a:bodyPr/>
        <a:lstStyle/>
        <a:p>
          <a:r>
            <a:rPr lang="en-US"/>
            <a:t>Keep environments consistent</a:t>
          </a:r>
        </a:p>
      </dgm:t>
    </dgm:pt>
    <dgm:pt modelId="{48F4CCDC-95EF-4D43-A314-53AAA9EEB313}" type="parTrans" cxnId="{BA70807B-36DB-4C90-881B-BFF6138467A8}">
      <dgm:prSet/>
      <dgm:spPr/>
      <dgm:t>
        <a:bodyPr/>
        <a:lstStyle/>
        <a:p>
          <a:endParaRPr lang="en-US"/>
        </a:p>
      </dgm:t>
    </dgm:pt>
    <dgm:pt modelId="{72F8F824-1C95-409D-A3BB-5A9B51E3689C}" type="sibTrans" cxnId="{BA70807B-36DB-4C90-881B-BFF6138467A8}">
      <dgm:prSet/>
      <dgm:spPr/>
      <dgm:t>
        <a:bodyPr/>
        <a:lstStyle/>
        <a:p>
          <a:endParaRPr lang="en-US"/>
        </a:p>
      </dgm:t>
    </dgm:pt>
    <dgm:pt modelId="{6A50ECAB-CD16-4A05-A86E-DD0227011347}" type="pres">
      <dgm:prSet presAssocID="{887998F1-F94E-4D7D-9718-20415C9F7C17}" presName="Name0" presStyleCnt="0">
        <dgm:presLayoutVars>
          <dgm:dir/>
          <dgm:animLvl val="lvl"/>
          <dgm:resizeHandles val="exact"/>
        </dgm:presLayoutVars>
      </dgm:prSet>
      <dgm:spPr/>
    </dgm:pt>
    <dgm:pt modelId="{37EEC604-AA1E-4296-B553-F4A0E3621E9E}" type="pres">
      <dgm:prSet presAssocID="{2EC4AF55-758C-4155-9038-0A6B22A980EA}" presName="linNode" presStyleCnt="0"/>
      <dgm:spPr/>
    </dgm:pt>
    <dgm:pt modelId="{A1B0B92C-9D3C-4A7B-A248-5495D0F18545}" type="pres">
      <dgm:prSet presAssocID="{2EC4AF55-758C-4155-9038-0A6B22A980EA}" presName="parentText" presStyleLbl="solidFgAcc1" presStyleIdx="0" presStyleCnt="4">
        <dgm:presLayoutVars>
          <dgm:chMax val="1"/>
          <dgm:bulletEnabled/>
        </dgm:presLayoutVars>
      </dgm:prSet>
      <dgm:spPr/>
    </dgm:pt>
    <dgm:pt modelId="{EE5B07B7-5B1A-4D97-8146-8EB05839F603}" type="pres">
      <dgm:prSet presAssocID="{2EC4AF55-758C-4155-9038-0A6B22A980EA}" presName="descendantText" presStyleLbl="alignNode1" presStyleIdx="0" presStyleCnt="4">
        <dgm:presLayoutVars>
          <dgm:bulletEnabled/>
        </dgm:presLayoutVars>
      </dgm:prSet>
      <dgm:spPr/>
    </dgm:pt>
    <dgm:pt modelId="{177AE2D4-FABA-4827-B3E0-6BE664DCDB11}" type="pres">
      <dgm:prSet presAssocID="{8E9B1DEB-EBD4-4B23-9F52-4B01CDA2E4C6}" presName="sp" presStyleCnt="0"/>
      <dgm:spPr/>
    </dgm:pt>
    <dgm:pt modelId="{A03AA1EA-2BBF-4EA4-BFD2-A215664AE43A}" type="pres">
      <dgm:prSet presAssocID="{3884803D-1F2D-42A3-AA6C-8D763DE99B85}" presName="linNode" presStyleCnt="0"/>
      <dgm:spPr/>
    </dgm:pt>
    <dgm:pt modelId="{00B55A84-3C43-454D-90B5-749EDEC808FF}" type="pres">
      <dgm:prSet presAssocID="{3884803D-1F2D-42A3-AA6C-8D763DE99B85}" presName="parentText" presStyleLbl="solidFgAcc1" presStyleIdx="1" presStyleCnt="4">
        <dgm:presLayoutVars>
          <dgm:chMax val="1"/>
          <dgm:bulletEnabled/>
        </dgm:presLayoutVars>
      </dgm:prSet>
      <dgm:spPr/>
    </dgm:pt>
    <dgm:pt modelId="{2F81FDF8-61A4-4469-B69A-837BA7D515D4}" type="pres">
      <dgm:prSet presAssocID="{3884803D-1F2D-42A3-AA6C-8D763DE99B85}" presName="descendantText" presStyleLbl="alignNode1" presStyleIdx="1" presStyleCnt="4">
        <dgm:presLayoutVars>
          <dgm:bulletEnabled/>
        </dgm:presLayoutVars>
      </dgm:prSet>
      <dgm:spPr/>
    </dgm:pt>
    <dgm:pt modelId="{398BB516-E644-40F1-B99E-9DE00DA0C20F}" type="pres">
      <dgm:prSet presAssocID="{EEA70CED-452F-4965-AE2F-3B03213CE251}" presName="sp" presStyleCnt="0"/>
      <dgm:spPr/>
    </dgm:pt>
    <dgm:pt modelId="{13CEF9F6-C658-4A7A-95D8-1F84EF950F1D}" type="pres">
      <dgm:prSet presAssocID="{748CA504-45A3-4D24-99A9-B27941741D31}" presName="linNode" presStyleCnt="0"/>
      <dgm:spPr/>
    </dgm:pt>
    <dgm:pt modelId="{F1FACE79-958D-4446-A307-E2CF54A842B3}" type="pres">
      <dgm:prSet presAssocID="{748CA504-45A3-4D24-99A9-B27941741D31}" presName="parentText" presStyleLbl="solidFgAcc1" presStyleIdx="2" presStyleCnt="4">
        <dgm:presLayoutVars>
          <dgm:chMax val="1"/>
          <dgm:bulletEnabled/>
        </dgm:presLayoutVars>
      </dgm:prSet>
      <dgm:spPr/>
    </dgm:pt>
    <dgm:pt modelId="{D6181646-F1F4-4FEC-85E4-2CF3432885BA}" type="pres">
      <dgm:prSet presAssocID="{748CA504-45A3-4D24-99A9-B27941741D31}" presName="descendantText" presStyleLbl="alignNode1" presStyleIdx="2" presStyleCnt="4">
        <dgm:presLayoutVars>
          <dgm:bulletEnabled/>
        </dgm:presLayoutVars>
      </dgm:prSet>
      <dgm:spPr/>
    </dgm:pt>
    <dgm:pt modelId="{C6F35929-00B1-4CD5-85DB-58FFD811D03A}" type="pres">
      <dgm:prSet presAssocID="{A9EE7565-B14C-4805-8676-61B94AB27863}" presName="sp" presStyleCnt="0"/>
      <dgm:spPr/>
    </dgm:pt>
    <dgm:pt modelId="{56A9401A-7A64-45D0-AC92-E4D491E64147}" type="pres">
      <dgm:prSet presAssocID="{574F6B09-7FCB-4479-A873-14ECF7A2A354}" presName="linNode" presStyleCnt="0"/>
      <dgm:spPr/>
    </dgm:pt>
    <dgm:pt modelId="{D02EED2B-6F02-4733-9CD6-FBCD27814CC8}" type="pres">
      <dgm:prSet presAssocID="{574F6B09-7FCB-4479-A873-14ECF7A2A354}" presName="parentText" presStyleLbl="solidFgAcc1" presStyleIdx="3" presStyleCnt="4">
        <dgm:presLayoutVars>
          <dgm:chMax val="1"/>
          <dgm:bulletEnabled/>
        </dgm:presLayoutVars>
      </dgm:prSet>
      <dgm:spPr/>
    </dgm:pt>
    <dgm:pt modelId="{ACA3593D-C24C-4C02-AAD8-F75C743EE805}" type="pres">
      <dgm:prSet presAssocID="{574F6B09-7FCB-4479-A873-14ECF7A2A354}" presName="descendantText" presStyleLbl="alignNode1" presStyleIdx="3" presStyleCnt="4">
        <dgm:presLayoutVars>
          <dgm:bulletEnabled/>
        </dgm:presLayoutVars>
      </dgm:prSet>
      <dgm:spPr/>
    </dgm:pt>
  </dgm:ptLst>
  <dgm:cxnLst>
    <dgm:cxn modelId="{386EBB0E-96E7-48BF-922C-7D0F953C7E2E}" srcId="{887998F1-F94E-4D7D-9718-20415C9F7C17}" destId="{2EC4AF55-758C-4155-9038-0A6B22A980EA}" srcOrd="0" destOrd="0" parTransId="{27E91401-6C2C-4983-9841-89FC57A25A2E}" sibTransId="{8E9B1DEB-EBD4-4B23-9F52-4B01CDA2E4C6}"/>
    <dgm:cxn modelId="{6F6F0834-6774-4A4F-B562-398CDB119077}" srcId="{887998F1-F94E-4D7D-9718-20415C9F7C17}" destId="{574F6B09-7FCB-4479-A873-14ECF7A2A354}" srcOrd="3" destOrd="0" parTransId="{8026F3E1-CC1A-4ADF-95A2-7174BEE6C3CE}" sibTransId="{7BCF9836-A96C-4C71-9D7B-7A3C840DD621}"/>
    <dgm:cxn modelId="{B11A3860-5BC2-46DA-B8DC-A02EF419348E}" type="presOf" srcId="{9E323FC5-E80A-46C8-A5E1-0D03016522B6}" destId="{ACA3593D-C24C-4C02-AAD8-F75C743EE805}" srcOrd="0" destOrd="0" presId="urn:microsoft.com/office/officeart/2016/7/layout/VerticalHollowActionList"/>
    <dgm:cxn modelId="{7BA8B047-8885-4BD4-B06A-7B77C745344E}" type="presOf" srcId="{574F6B09-7FCB-4479-A873-14ECF7A2A354}" destId="{D02EED2B-6F02-4733-9CD6-FBCD27814CC8}" srcOrd="0" destOrd="0" presId="urn:microsoft.com/office/officeart/2016/7/layout/VerticalHollowActionList"/>
    <dgm:cxn modelId="{AE4E3669-C8D1-4562-A85F-FC1D80C249D8}" type="presOf" srcId="{748CA504-45A3-4D24-99A9-B27941741D31}" destId="{F1FACE79-958D-4446-A307-E2CF54A842B3}" srcOrd="0" destOrd="0" presId="urn:microsoft.com/office/officeart/2016/7/layout/VerticalHollowActionList"/>
    <dgm:cxn modelId="{7497604E-2899-43FE-AABC-ADA52DF92DBC}" srcId="{887998F1-F94E-4D7D-9718-20415C9F7C17}" destId="{748CA504-45A3-4D24-99A9-B27941741D31}" srcOrd="2" destOrd="0" parTransId="{E906DE07-DE01-4EE7-8D02-0DC13630DDB5}" sibTransId="{A9EE7565-B14C-4805-8676-61B94AB27863}"/>
    <dgm:cxn modelId="{3BEE704F-AA27-46E5-AAA8-E4E8B6E64254}" type="presOf" srcId="{2EC4AF55-758C-4155-9038-0A6B22A980EA}" destId="{A1B0B92C-9D3C-4A7B-A248-5495D0F18545}" srcOrd="0" destOrd="0" presId="urn:microsoft.com/office/officeart/2016/7/layout/VerticalHollowActionList"/>
    <dgm:cxn modelId="{0E432A73-761B-49FD-BBD4-EE60C047C6F8}" type="presOf" srcId="{887998F1-F94E-4D7D-9718-20415C9F7C17}" destId="{6A50ECAB-CD16-4A05-A86E-DD0227011347}" srcOrd="0" destOrd="0" presId="urn:microsoft.com/office/officeart/2016/7/layout/VerticalHollowActionList"/>
    <dgm:cxn modelId="{BA70807B-36DB-4C90-881B-BFF6138467A8}" srcId="{574F6B09-7FCB-4479-A873-14ECF7A2A354}" destId="{9E323FC5-E80A-46C8-A5E1-0D03016522B6}" srcOrd="0" destOrd="0" parTransId="{48F4CCDC-95EF-4D43-A314-53AAA9EEB313}" sibTransId="{72F8F824-1C95-409D-A3BB-5A9B51E3689C}"/>
    <dgm:cxn modelId="{43DC5786-AB95-472D-924A-44903B8CD936}" type="presOf" srcId="{3884803D-1F2D-42A3-AA6C-8D763DE99B85}" destId="{00B55A84-3C43-454D-90B5-749EDEC808FF}" srcOrd="0" destOrd="0" presId="urn:microsoft.com/office/officeart/2016/7/layout/VerticalHollowActionList"/>
    <dgm:cxn modelId="{856CEB93-8C28-4B1B-A509-864D846E41BD}" srcId="{2EC4AF55-758C-4155-9038-0A6B22A980EA}" destId="{F3CDBD47-2552-40C7-98F0-D4AFED33F93F}" srcOrd="0" destOrd="0" parTransId="{D520ECE3-B5B8-4E04-A222-2F164DDEF5EE}" sibTransId="{25F5FE9E-0DD9-4D8B-8382-D156E88E0664}"/>
    <dgm:cxn modelId="{878BE795-BF20-4103-BA3B-BFC0691A82C2}" srcId="{3884803D-1F2D-42A3-AA6C-8D763DE99B85}" destId="{7175CC81-0524-45B3-A9F3-64B27AA63840}" srcOrd="0" destOrd="0" parTransId="{6E03B05D-C8C4-451C-A851-2544E272E76B}" sibTransId="{F70DD1DC-47D8-4C6F-BE61-5CA94A0A6B24}"/>
    <dgm:cxn modelId="{F04E73B7-CAAD-4F7F-9235-5BF9A040D6A8}" type="presOf" srcId="{6970B880-2807-4658-856B-1B0CA426C61F}" destId="{D6181646-F1F4-4FEC-85E4-2CF3432885BA}" srcOrd="0" destOrd="0" presId="urn:microsoft.com/office/officeart/2016/7/layout/VerticalHollowActionList"/>
    <dgm:cxn modelId="{9289DCB8-F253-481E-A81C-4EF65460709B}" srcId="{887998F1-F94E-4D7D-9718-20415C9F7C17}" destId="{3884803D-1F2D-42A3-AA6C-8D763DE99B85}" srcOrd="1" destOrd="0" parTransId="{578F02D0-AF54-46C1-B5D1-DB98967A9D05}" sibTransId="{EEA70CED-452F-4965-AE2F-3B03213CE251}"/>
    <dgm:cxn modelId="{8CFE3DE0-13BF-4936-BF02-D84F34D9E4B3}" type="presOf" srcId="{F3CDBD47-2552-40C7-98F0-D4AFED33F93F}" destId="{EE5B07B7-5B1A-4D97-8146-8EB05839F603}" srcOrd="0" destOrd="0" presId="urn:microsoft.com/office/officeart/2016/7/layout/VerticalHollowActionList"/>
    <dgm:cxn modelId="{67DEE1EE-53B8-4B37-B395-D8CFB84A48B0}" srcId="{748CA504-45A3-4D24-99A9-B27941741D31}" destId="{6970B880-2807-4658-856B-1B0CA426C61F}" srcOrd="0" destOrd="0" parTransId="{6A69CFE8-FF3A-4A12-9520-EFDD3DF8B1EB}" sibTransId="{76ECE8E8-42A6-4F7E-8697-8798CA61F5A2}"/>
    <dgm:cxn modelId="{E67C29EF-A356-4BCB-A7A9-5C69ABD7A52A}" type="presOf" srcId="{7175CC81-0524-45B3-A9F3-64B27AA63840}" destId="{2F81FDF8-61A4-4469-B69A-837BA7D515D4}" srcOrd="0" destOrd="0" presId="urn:microsoft.com/office/officeart/2016/7/layout/VerticalHollowActionList"/>
    <dgm:cxn modelId="{5B9E0002-7395-40D6-9C69-BA3CBC469654}" type="presParOf" srcId="{6A50ECAB-CD16-4A05-A86E-DD0227011347}" destId="{37EEC604-AA1E-4296-B553-F4A0E3621E9E}" srcOrd="0" destOrd="0" presId="urn:microsoft.com/office/officeart/2016/7/layout/VerticalHollowActionList"/>
    <dgm:cxn modelId="{D795A883-2ACF-4A66-B90F-1B3B5310842E}" type="presParOf" srcId="{37EEC604-AA1E-4296-B553-F4A0E3621E9E}" destId="{A1B0B92C-9D3C-4A7B-A248-5495D0F18545}" srcOrd="0" destOrd="0" presId="urn:microsoft.com/office/officeart/2016/7/layout/VerticalHollowActionList"/>
    <dgm:cxn modelId="{250CB17E-B7CE-450A-A7F4-7B48E3272171}" type="presParOf" srcId="{37EEC604-AA1E-4296-B553-F4A0E3621E9E}" destId="{EE5B07B7-5B1A-4D97-8146-8EB05839F603}" srcOrd="1" destOrd="0" presId="urn:microsoft.com/office/officeart/2016/7/layout/VerticalHollowActionList"/>
    <dgm:cxn modelId="{50111FC0-6745-4B26-B597-F035FFD7B3BD}" type="presParOf" srcId="{6A50ECAB-CD16-4A05-A86E-DD0227011347}" destId="{177AE2D4-FABA-4827-B3E0-6BE664DCDB11}" srcOrd="1" destOrd="0" presId="urn:microsoft.com/office/officeart/2016/7/layout/VerticalHollowActionList"/>
    <dgm:cxn modelId="{0CB598A4-A2BC-444F-AEFA-15FA327EE3EC}" type="presParOf" srcId="{6A50ECAB-CD16-4A05-A86E-DD0227011347}" destId="{A03AA1EA-2BBF-4EA4-BFD2-A215664AE43A}" srcOrd="2" destOrd="0" presId="urn:microsoft.com/office/officeart/2016/7/layout/VerticalHollowActionList"/>
    <dgm:cxn modelId="{2B757199-4596-4599-BF49-9BC18A7DE472}" type="presParOf" srcId="{A03AA1EA-2BBF-4EA4-BFD2-A215664AE43A}" destId="{00B55A84-3C43-454D-90B5-749EDEC808FF}" srcOrd="0" destOrd="0" presId="urn:microsoft.com/office/officeart/2016/7/layout/VerticalHollowActionList"/>
    <dgm:cxn modelId="{EB977F2E-9971-46F7-B1C3-77088B285F75}" type="presParOf" srcId="{A03AA1EA-2BBF-4EA4-BFD2-A215664AE43A}" destId="{2F81FDF8-61A4-4469-B69A-837BA7D515D4}" srcOrd="1" destOrd="0" presId="urn:microsoft.com/office/officeart/2016/7/layout/VerticalHollowActionList"/>
    <dgm:cxn modelId="{15BEBCB8-B7E7-48C0-9108-CDCA19FE2E9B}" type="presParOf" srcId="{6A50ECAB-CD16-4A05-A86E-DD0227011347}" destId="{398BB516-E644-40F1-B99E-9DE00DA0C20F}" srcOrd="3" destOrd="0" presId="urn:microsoft.com/office/officeart/2016/7/layout/VerticalHollowActionList"/>
    <dgm:cxn modelId="{2AF7952C-73E1-42E3-AC2D-404D09FA9C07}" type="presParOf" srcId="{6A50ECAB-CD16-4A05-A86E-DD0227011347}" destId="{13CEF9F6-C658-4A7A-95D8-1F84EF950F1D}" srcOrd="4" destOrd="0" presId="urn:microsoft.com/office/officeart/2016/7/layout/VerticalHollowActionList"/>
    <dgm:cxn modelId="{A88E729D-9EA2-481A-AEFF-9440BCCF390B}" type="presParOf" srcId="{13CEF9F6-C658-4A7A-95D8-1F84EF950F1D}" destId="{F1FACE79-958D-4446-A307-E2CF54A842B3}" srcOrd="0" destOrd="0" presId="urn:microsoft.com/office/officeart/2016/7/layout/VerticalHollowActionList"/>
    <dgm:cxn modelId="{D134B7DF-EDF4-43AF-BD8C-3611F26F3885}" type="presParOf" srcId="{13CEF9F6-C658-4A7A-95D8-1F84EF950F1D}" destId="{D6181646-F1F4-4FEC-85E4-2CF3432885BA}" srcOrd="1" destOrd="0" presId="urn:microsoft.com/office/officeart/2016/7/layout/VerticalHollowActionList"/>
    <dgm:cxn modelId="{D6E82D76-7945-498E-90F0-3E1C1B0A4CC2}" type="presParOf" srcId="{6A50ECAB-CD16-4A05-A86E-DD0227011347}" destId="{C6F35929-00B1-4CD5-85DB-58FFD811D03A}" srcOrd="5" destOrd="0" presId="urn:microsoft.com/office/officeart/2016/7/layout/VerticalHollowActionList"/>
    <dgm:cxn modelId="{31A4347C-3310-4FA2-9D2F-2DDAF4509C6E}" type="presParOf" srcId="{6A50ECAB-CD16-4A05-A86E-DD0227011347}" destId="{56A9401A-7A64-45D0-AC92-E4D491E64147}" srcOrd="6" destOrd="0" presId="urn:microsoft.com/office/officeart/2016/7/layout/VerticalHollowActionList"/>
    <dgm:cxn modelId="{D40D2AD1-7FA8-4A80-999A-05B2E7A79798}" type="presParOf" srcId="{56A9401A-7A64-45D0-AC92-E4D491E64147}" destId="{D02EED2B-6F02-4733-9CD6-FBCD27814CC8}" srcOrd="0" destOrd="0" presId="urn:microsoft.com/office/officeart/2016/7/layout/VerticalHollowActionList"/>
    <dgm:cxn modelId="{728E8D36-27DF-4256-9316-DE8D271A3201}" type="presParOf" srcId="{56A9401A-7A64-45D0-AC92-E4D491E64147}" destId="{ACA3593D-C24C-4C02-AAD8-F75C743EE805}" srcOrd="1" destOrd="0" presId="urn:microsoft.com/office/officeart/2016/7/layout/VerticalHollow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0D09F6A-CD94-4244-8EA3-BA8BD62CEDFA}" type="doc">
      <dgm:prSet loTypeId="urn:microsoft.com/office/officeart/2005/8/layout/hierarchy1" loCatId="hierarchy" qsTypeId="urn:microsoft.com/office/officeart/2005/8/quickstyle/simple1" qsCatId="simple" csTypeId="urn:microsoft.com/office/officeart/2005/8/colors/accent0_3" csCatId="mainScheme"/>
      <dgm:spPr/>
      <dgm:t>
        <a:bodyPr/>
        <a:lstStyle/>
        <a:p>
          <a:endParaRPr lang="en-US"/>
        </a:p>
      </dgm:t>
    </dgm:pt>
    <dgm:pt modelId="{F79F28BB-5D77-4E27-940C-F41E5027CF5A}">
      <dgm:prSet/>
      <dgm:spPr/>
      <dgm:t>
        <a:bodyPr/>
        <a:lstStyle/>
        <a:p>
          <a:r>
            <a:rPr lang="en-US"/>
            <a:t>Kim, G., Humble, J., Debois, P., &amp; Willis, J. (2021). </a:t>
          </a:r>
          <a:r>
            <a:rPr lang="en-US" i="1"/>
            <a:t>The DevOps handbook</a:t>
          </a:r>
          <a:r>
            <a:rPr lang="en-US"/>
            <a:t> (2nd ed.). IT Revolution Press.</a:t>
          </a:r>
        </a:p>
      </dgm:t>
    </dgm:pt>
    <dgm:pt modelId="{05FA9A4C-FCA1-44B4-9E4A-1AD49915A6BC}" type="parTrans" cxnId="{D5D55F53-F5BA-4673-BC6A-4849C9C9DEB7}">
      <dgm:prSet/>
      <dgm:spPr/>
      <dgm:t>
        <a:bodyPr/>
        <a:lstStyle/>
        <a:p>
          <a:endParaRPr lang="en-US"/>
        </a:p>
      </dgm:t>
    </dgm:pt>
    <dgm:pt modelId="{4238234B-6BD2-4904-9907-F67FEAF7DE25}" type="sibTrans" cxnId="{D5D55F53-F5BA-4673-BC6A-4849C9C9DEB7}">
      <dgm:prSet/>
      <dgm:spPr/>
      <dgm:t>
        <a:bodyPr/>
        <a:lstStyle/>
        <a:p>
          <a:endParaRPr lang="en-US"/>
        </a:p>
      </dgm:t>
    </dgm:pt>
    <dgm:pt modelId="{BD1E461D-5176-41B5-AB05-1AA9E0812306}">
      <dgm:prSet/>
      <dgm:spPr/>
      <dgm:t>
        <a:bodyPr/>
        <a:lstStyle/>
        <a:p>
          <a:r>
            <a:rPr lang="en-US"/>
            <a:t>Forsgren, N., Humble, J., &amp; Kim, G. (2018). </a:t>
          </a:r>
          <a:r>
            <a:rPr lang="en-US" i="1"/>
            <a:t>Accelerate</a:t>
          </a:r>
          <a:r>
            <a:rPr lang="en-US"/>
            <a:t>. IT Revolution Press.</a:t>
          </a:r>
        </a:p>
      </dgm:t>
    </dgm:pt>
    <dgm:pt modelId="{B04540C4-75F5-459B-94F4-A1F8CFFF02AF}" type="parTrans" cxnId="{B6E5D461-194F-4848-B284-2AB1A261AD90}">
      <dgm:prSet/>
      <dgm:spPr/>
      <dgm:t>
        <a:bodyPr/>
        <a:lstStyle/>
        <a:p>
          <a:endParaRPr lang="en-US"/>
        </a:p>
      </dgm:t>
    </dgm:pt>
    <dgm:pt modelId="{9A7140C6-C010-4ADE-8FDD-94674033AA13}" type="sibTrans" cxnId="{B6E5D461-194F-4848-B284-2AB1A261AD90}">
      <dgm:prSet/>
      <dgm:spPr/>
      <dgm:t>
        <a:bodyPr/>
        <a:lstStyle/>
        <a:p>
          <a:endParaRPr lang="en-US"/>
        </a:p>
      </dgm:t>
    </dgm:pt>
    <dgm:pt modelId="{79BC73C1-480C-4AE4-83A6-0CBC4A92837A}">
      <dgm:prSet/>
      <dgm:spPr/>
      <dgm:t>
        <a:bodyPr/>
        <a:lstStyle/>
        <a:p>
          <a:r>
            <a:rPr lang="en-US"/>
            <a:t>Atlassian. (n.d.). What is DevOps? </a:t>
          </a:r>
          <a:r>
            <a:rPr lang="en-US">
              <a:hlinkClick xmlns:r="http://schemas.openxmlformats.org/officeDocument/2006/relationships" r:id="rId1"/>
            </a:rPr>
            <a:t>https://www.atlassian.com/devops</a:t>
          </a:r>
          <a:endParaRPr lang="en-US"/>
        </a:p>
      </dgm:t>
    </dgm:pt>
    <dgm:pt modelId="{2EE492D5-5623-4EC0-A6AC-316A18271AE9}" type="parTrans" cxnId="{EC7317B4-4F84-47F9-8EDC-902B0D88CF89}">
      <dgm:prSet/>
      <dgm:spPr/>
      <dgm:t>
        <a:bodyPr/>
        <a:lstStyle/>
        <a:p>
          <a:endParaRPr lang="en-US"/>
        </a:p>
      </dgm:t>
    </dgm:pt>
    <dgm:pt modelId="{F3EA7780-EAB4-4A82-BA4B-15D06D418DB3}" type="sibTrans" cxnId="{EC7317B4-4F84-47F9-8EDC-902B0D88CF89}">
      <dgm:prSet/>
      <dgm:spPr/>
      <dgm:t>
        <a:bodyPr/>
        <a:lstStyle/>
        <a:p>
          <a:endParaRPr lang="en-US"/>
        </a:p>
      </dgm:t>
    </dgm:pt>
    <dgm:pt modelId="{FD10172E-63EA-46C3-BEA7-74C1DE1F4F8F}" type="pres">
      <dgm:prSet presAssocID="{40D09F6A-CD94-4244-8EA3-BA8BD62CEDFA}" presName="hierChild1" presStyleCnt="0">
        <dgm:presLayoutVars>
          <dgm:chPref val="1"/>
          <dgm:dir/>
          <dgm:animOne val="branch"/>
          <dgm:animLvl val="lvl"/>
          <dgm:resizeHandles/>
        </dgm:presLayoutVars>
      </dgm:prSet>
      <dgm:spPr/>
    </dgm:pt>
    <dgm:pt modelId="{B040009E-11DB-4377-84D5-1E20EBE328EF}" type="pres">
      <dgm:prSet presAssocID="{F79F28BB-5D77-4E27-940C-F41E5027CF5A}" presName="hierRoot1" presStyleCnt="0"/>
      <dgm:spPr/>
    </dgm:pt>
    <dgm:pt modelId="{815BC9E0-1C33-47DC-B71C-972FE92AB65B}" type="pres">
      <dgm:prSet presAssocID="{F79F28BB-5D77-4E27-940C-F41E5027CF5A}" presName="composite" presStyleCnt="0"/>
      <dgm:spPr/>
    </dgm:pt>
    <dgm:pt modelId="{E790AA25-2F77-43D4-806D-3E8E67262CD8}" type="pres">
      <dgm:prSet presAssocID="{F79F28BB-5D77-4E27-940C-F41E5027CF5A}" presName="background" presStyleLbl="node0" presStyleIdx="0" presStyleCnt="3"/>
      <dgm:spPr/>
    </dgm:pt>
    <dgm:pt modelId="{4202BE03-7824-4CE6-B8E7-3DE060BE21C6}" type="pres">
      <dgm:prSet presAssocID="{F79F28BB-5D77-4E27-940C-F41E5027CF5A}" presName="text" presStyleLbl="fgAcc0" presStyleIdx="0" presStyleCnt="3">
        <dgm:presLayoutVars>
          <dgm:chPref val="3"/>
        </dgm:presLayoutVars>
      </dgm:prSet>
      <dgm:spPr/>
    </dgm:pt>
    <dgm:pt modelId="{C1680D10-078B-454A-B88F-88959DE5CCDC}" type="pres">
      <dgm:prSet presAssocID="{F79F28BB-5D77-4E27-940C-F41E5027CF5A}" presName="hierChild2" presStyleCnt="0"/>
      <dgm:spPr/>
    </dgm:pt>
    <dgm:pt modelId="{A68C93DC-16E6-4756-A73E-9B02EFB27408}" type="pres">
      <dgm:prSet presAssocID="{BD1E461D-5176-41B5-AB05-1AA9E0812306}" presName="hierRoot1" presStyleCnt="0"/>
      <dgm:spPr/>
    </dgm:pt>
    <dgm:pt modelId="{412E6F64-450C-4734-968D-2C37A7F320C0}" type="pres">
      <dgm:prSet presAssocID="{BD1E461D-5176-41B5-AB05-1AA9E0812306}" presName="composite" presStyleCnt="0"/>
      <dgm:spPr/>
    </dgm:pt>
    <dgm:pt modelId="{CFF9FDCC-45DD-4D79-A7A9-97B4E549A84D}" type="pres">
      <dgm:prSet presAssocID="{BD1E461D-5176-41B5-AB05-1AA9E0812306}" presName="background" presStyleLbl="node0" presStyleIdx="1" presStyleCnt="3"/>
      <dgm:spPr/>
    </dgm:pt>
    <dgm:pt modelId="{B7B6E17D-CDDB-48CA-9DE0-9431A9D1309C}" type="pres">
      <dgm:prSet presAssocID="{BD1E461D-5176-41B5-AB05-1AA9E0812306}" presName="text" presStyleLbl="fgAcc0" presStyleIdx="1" presStyleCnt="3">
        <dgm:presLayoutVars>
          <dgm:chPref val="3"/>
        </dgm:presLayoutVars>
      </dgm:prSet>
      <dgm:spPr/>
    </dgm:pt>
    <dgm:pt modelId="{61B2E52F-29CD-4A6F-966A-56CE44D5D8A6}" type="pres">
      <dgm:prSet presAssocID="{BD1E461D-5176-41B5-AB05-1AA9E0812306}" presName="hierChild2" presStyleCnt="0"/>
      <dgm:spPr/>
    </dgm:pt>
    <dgm:pt modelId="{1113B5CE-EABE-46E2-ABE0-6E0B2120A751}" type="pres">
      <dgm:prSet presAssocID="{79BC73C1-480C-4AE4-83A6-0CBC4A92837A}" presName="hierRoot1" presStyleCnt="0"/>
      <dgm:spPr/>
    </dgm:pt>
    <dgm:pt modelId="{8C64171E-2AC7-4446-8FF0-58E51209AF4A}" type="pres">
      <dgm:prSet presAssocID="{79BC73C1-480C-4AE4-83A6-0CBC4A92837A}" presName="composite" presStyleCnt="0"/>
      <dgm:spPr/>
    </dgm:pt>
    <dgm:pt modelId="{E513F26A-8776-4EF1-A79B-B6CF1D7888DC}" type="pres">
      <dgm:prSet presAssocID="{79BC73C1-480C-4AE4-83A6-0CBC4A92837A}" presName="background" presStyleLbl="node0" presStyleIdx="2" presStyleCnt="3"/>
      <dgm:spPr/>
    </dgm:pt>
    <dgm:pt modelId="{04A96CD9-9BD1-4788-AA3A-2F690D486251}" type="pres">
      <dgm:prSet presAssocID="{79BC73C1-480C-4AE4-83A6-0CBC4A92837A}" presName="text" presStyleLbl="fgAcc0" presStyleIdx="2" presStyleCnt="3">
        <dgm:presLayoutVars>
          <dgm:chPref val="3"/>
        </dgm:presLayoutVars>
      </dgm:prSet>
      <dgm:spPr/>
    </dgm:pt>
    <dgm:pt modelId="{F0A25D2A-AE8F-40AC-A836-B83E792ECD3C}" type="pres">
      <dgm:prSet presAssocID="{79BC73C1-480C-4AE4-83A6-0CBC4A92837A}" presName="hierChild2" presStyleCnt="0"/>
      <dgm:spPr/>
    </dgm:pt>
  </dgm:ptLst>
  <dgm:cxnLst>
    <dgm:cxn modelId="{89340F40-1412-43E6-8936-13826D7E3CD7}" type="presOf" srcId="{BD1E461D-5176-41B5-AB05-1AA9E0812306}" destId="{B7B6E17D-CDDB-48CA-9DE0-9431A9D1309C}" srcOrd="0" destOrd="0" presId="urn:microsoft.com/office/officeart/2005/8/layout/hierarchy1"/>
    <dgm:cxn modelId="{B6E5D461-194F-4848-B284-2AB1A261AD90}" srcId="{40D09F6A-CD94-4244-8EA3-BA8BD62CEDFA}" destId="{BD1E461D-5176-41B5-AB05-1AA9E0812306}" srcOrd="1" destOrd="0" parTransId="{B04540C4-75F5-459B-94F4-A1F8CFFF02AF}" sibTransId="{9A7140C6-C010-4ADE-8FDD-94674033AA13}"/>
    <dgm:cxn modelId="{D5D55F53-F5BA-4673-BC6A-4849C9C9DEB7}" srcId="{40D09F6A-CD94-4244-8EA3-BA8BD62CEDFA}" destId="{F79F28BB-5D77-4E27-940C-F41E5027CF5A}" srcOrd="0" destOrd="0" parTransId="{05FA9A4C-FCA1-44B4-9E4A-1AD49915A6BC}" sibTransId="{4238234B-6BD2-4904-9907-F67FEAF7DE25}"/>
    <dgm:cxn modelId="{1131CB8A-25DD-45F4-869F-1BB90A7E414D}" type="presOf" srcId="{79BC73C1-480C-4AE4-83A6-0CBC4A92837A}" destId="{04A96CD9-9BD1-4788-AA3A-2F690D486251}" srcOrd="0" destOrd="0" presId="urn:microsoft.com/office/officeart/2005/8/layout/hierarchy1"/>
    <dgm:cxn modelId="{2F1EBA91-5690-467F-916E-08A186C11A8E}" type="presOf" srcId="{40D09F6A-CD94-4244-8EA3-BA8BD62CEDFA}" destId="{FD10172E-63EA-46C3-BEA7-74C1DE1F4F8F}" srcOrd="0" destOrd="0" presId="urn:microsoft.com/office/officeart/2005/8/layout/hierarchy1"/>
    <dgm:cxn modelId="{5B51DAA3-F98F-4C84-9D2D-FD08B59E8D9B}" type="presOf" srcId="{F79F28BB-5D77-4E27-940C-F41E5027CF5A}" destId="{4202BE03-7824-4CE6-B8E7-3DE060BE21C6}" srcOrd="0" destOrd="0" presId="urn:microsoft.com/office/officeart/2005/8/layout/hierarchy1"/>
    <dgm:cxn modelId="{EC7317B4-4F84-47F9-8EDC-902B0D88CF89}" srcId="{40D09F6A-CD94-4244-8EA3-BA8BD62CEDFA}" destId="{79BC73C1-480C-4AE4-83A6-0CBC4A92837A}" srcOrd="2" destOrd="0" parTransId="{2EE492D5-5623-4EC0-A6AC-316A18271AE9}" sibTransId="{F3EA7780-EAB4-4A82-BA4B-15D06D418DB3}"/>
    <dgm:cxn modelId="{3C571EBF-46F6-4CB5-9948-DE61CE78B16E}" type="presParOf" srcId="{FD10172E-63EA-46C3-BEA7-74C1DE1F4F8F}" destId="{B040009E-11DB-4377-84D5-1E20EBE328EF}" srcOrd="0" destOrd="0" presId="urn:microsoft.com/office/officeart/2005/8/layout/hierarchy1"/>
    <dgm:cxn modelId="{D7016F03-E738-464B-B2C2-A3F8BFB61D29}" type="presParOf" srcId="{B040009E-11DB-4377-84D5-1E20EBE328EF}" destId="{815BC9E0-1C33-47DC-B71C-972FE92AB65B}" srcOrd="0" destOrd="0" presId="urn:microsoft.com/office/officeart/2005/8/layout/hierarchy1"/>
    <dgm:cxn modelId="{681778BF-1005-484D-89A3-61D3647DADB0}" type="presParOf" srcId="{815BC9E0-1C33-47DC-B71C-972FE92AB65B}" destId="{E790AA25-2F77-43D4-806D-3E8E67262CD8}" srcOrd="0" destOrd="0" presId="urn:microsoft.com/office/officeart/2005/8/layout/hierarchy1"/>
    <dgm:cxn modelId="{4E42C074-CBFA-47A2-8435-3A39C945B95D}" type="presParOf" srcId="{815BC9E0-1C33-47DC-B71C-972FE92AB65B}" destId="{4202BE03-7824-4CE6-B8E7-3DE060BE21C6}" srcOrd="1" destOrd="0" presId="urn:microsoft.com/office/officeart/2005/8/layout/hierarchy1"/>
    <dgm:cxn modelId="{FB05236C-A6CB-4495-8A74-C1D128E00A8A}" type="presParOf" srcId="{B040009E-11DB-4377-84D5-1E20EBE328EF}" destId="{C1680D10-078B-454A-B88F-88959DE5CCDC}" srcOrd="1" destOrd="0" presId="urn:microsoft.com/office/officeart/2005/8/layout/hierarchy1"/>
    <dgm:cxn modelId="{2506DF23-3A9C-4E91-B06E-961E8E86574A}" type="presParOf" srcId="{FD10172E-63EA-46C3-BEA7-74C1DE1F4F8F}" destId="{A68C93DC-16E6-4756-A73E-9B02EFB27408}" srcOrd="1" destOrd="0" presId="urn:microsoft.com/office/officeart/2005/8/layout/hierarchy1"/>
    <dgm:cxn modelId="{6D168304-000C-44E4-8218-B9B373A55CC3}" type="presParOf" srcId="{A68C93DC-16E6-4756-A73E-9B02EFB27408}" destId="{412E6F64-450C-4734-968D-2C37A7F320C0}" srcOrd="0" destOrd="0" presId="urn:microsoft.com/office/officeart/2005/8/layout/hierarchy1"/>
    <dgm:cxn modelId="{5ECC51BD-CF10-4208-9C96-7A60E8C3B5E7}" type="presParOf" srcId="{412E6F64-450C-4734-968D-2C37A7F320C0}" destId="{CFF9FDCC-45DD-4D79-A7A9-97B4E549A84D}" srcOrd="0" destOrd="0" presId="urn:microsoft.com/office/officeart/2005/8/layout/hierarchy1"/>
    <dgm:cxn modelId="{D3087899-B5E4-428E-A7AF-52CDD26B4AA4}" type="presParOf" srcId="{412E6F64-450C-4734-968D-2C37A7F320C0}" destId="{B7B6E17D-CDDB-48CA-9DE0-9431A9D1309C}" srcOrd="1" destOrd="0" presId="urn:microsoft.com/office/officeart/2005/8/layout/hierarchy1"/>
    <dgm:cxn modelId="{5D0F9A8E-956A-4128-8326-FE53B8800325}" type="presParOf" srcId="{A68C93DC-16E6-4756-A73E-9B02EFB27408}" destId="{61B2E52F-29CD-4A6F-966A-56CE44D5D8A6}" srcOrd="1" destOrd="0" presId="urn:microsoft.com/office/officeart/2005/8/layout/hierarchy1"/>
    <dgm:cxn modelId="{E2969C7E-CEE0-499E-8E82-16B705BC58ED}" type="presParOf" srcId="{FD10172E-63EA-46C3-BEA7-74C1DE1F4F8F}" destId="{1113B5CE-EABE-46E2-ABE0-6E0B2120A751}" srcOrd="2" destOrd="0" presId="urn:microsoft.com/office/officeart/2005/8/layout/hierarchy1"/>
    <dgm:cxn modelId="{3FA7B8B5-1634-402D-8328-AB81D90E21E5}" type="presParOf" srcId="{1113B5CE-EABE-46E2-ABE0-6E0B2120A751}" destId="{8C64171E-2AC7-4446-8FF0-58E51209AF4A}" srcOrd="0" destOrd="0" presId="urn:microsoft.com/office/officeart/2005/8/layout/hierarchy1"/>
    <dgm:cxn modelId="{E1D8E9B3-9C7E-4C2D-84EB-42F8D9A0E735}" type="presParOf" srcId="{8C64171E-2AC7-4446-8FF0-58E51209AF4A}" destId="{E513F26A-8776-4EF1-A79B-B6CF1D7888DC}" srcOrd="0" destOrd="0" presId="urn:microsoft.com/office/officeart/2005/8/layout/hierarchy1"/>
    <dgm:cxn modelId="{74EF55BC-1F8B-430E-B09B-86E5B155A101}" type="presParOf" srcId="{8C64171E-2AC7-4446-8FF0-58E51209AF4A}" destId="{04A96CD9-9BD1-4788-AA3A-2F690D486251}" srcOrd="1" destOrd="0" presId="urn:microsoft.com/office/officeart/2005/8/layout/hierarchy1"/>
    <dgm:cxn modelId="{889026E6-2269-455F-B0EC-A55964439C8F}" type="presParOf" srcId="{1113B5CE-EABE-46E2-ABE0-6E0B2120A751}" destId="{F0A25D2A-AE8F-40AC-A836-B83E792ECD3C}"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5E4D68-4D54-431B-866B-DA1D0E650EF4}">
      <dsp:nvSpPr>
        <dsp:cNvPr id="0" name=""/>
        <dsp:cNvSpPr/>
      </dsp:nvSpPr>
      <dsp:spPr>
        <a:xfrm>
          <a:off x="0" y="283318"/>
          <a:ext cx="6949440" cy="25740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The technology value stream describes the full flow of work required to turn an idea into working software delivered to users. This includes everything from planning and development to testing, deployment, and operations.</a:t>
          </a:r>
        </a:p>
      </dsp:txBody>
      <dsp:txXfrm>
        <a:off x="125652" y="408970"/>
        <a:ext cx="6698136" cy="2322696"/>
      </dsp:txXfrm>
    </dsp:sp>
    <dsp:sp modelId="{A0771C73-A773-4A0B-A197-CCDADB3D6BD5}">
      <dsp:nvSpPr>
        <dsp:cNvPr id="0" name=""/>
        <dsp:cNvSpPr/>
      </dsp:nvSpPr>
      <dsp:spPr>
        <a:xfrm>
          <a:off x="0" y="2929318"/>
          <a:ext cx="6949440" cy="2574000"/>
        </a:xfrm>
        <a:prstGeom prst="roundRect">
          <a:avLst/>
        </a:prstGeom>
        <a:solidFill>
          <a:schemeClr val="accent2">
            <a:hueOff val="-1041329"/>
            <a:satOff val="-21631"/>
            <a:lumOff val="-588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The value stream is used to show where work slows down, where delays happen, and how small inefficiencies stack up over time. The main goal is to make work move smoothly from start to finish instead of getting stuck between teams or processes.</a:t>
          </a:r>
        </a:p>
      </dsp:txBody>
      <dsp:txXfrm>
        <a:off x="125652" y="3054970"/>
        <a:ext cx="6698136" cy="23226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3EDF24-01BF-41A0-8018-A88502210879}">
      <dsp:nvSpPr>
        <dsp:cNvPr id="0" name=""/>
        <dsp:cNvSpPr/>
      </dsp:nvSpPr>
      <dsp:spPr>
        <a:xfrm>
          <a:off x="181777" y="367425"/>
          <a:ext cx="1320143" cy="1320143"/>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6A5DCDF-AAE0-4AD2-A02D-D726D801FA8D}">
      <dsp:nvSpPr>
        <dsp:cNvPr id="0" name=""/>
        <dsp:cNvSpPr/>
      </dsp:nvSpPr>
      <dsp:spPr>
        <a:xfrm>
          <a:off x="459007" y="644655"/>
          <a:ext cx="765683" cy="76568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06B7C73-A6B3-4F53-ADF1-B1C2FD94639E}">
      <dsp:nvSpPr>
        <dsp:cNvPr id="0" name=""/>
        <dsp:cNvSpPr/>
      </dsp:nvSpPr>
      <dsp:spPr>
        <a:xfrm>
          <a:off x="1784808" y="367425"/>
          <a:ext cx="3111765" cy="13201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b="0" i="0" kern="1200" baseline="0"/>
            <a:t>Bigger releases mean more risk</a:t>
          </a:r>
          <a:endParaRPr lang="en-US" sz="2400" kern="1200"/>
        </a:p>
      </dsp:txBody>
      <dsp:txXfrm>
        <a:off x="1784808" y="367425"/>
        <a:ext cx="3111765" cy="1320143"/>
      </dsp:txXfrm>
    </dsp:sp>
    <dsp:sp modelId="{C98305B5-4BA6-4D79-ACD5-29EF109B4F68}">
      <dsp:nvSpPr>
        <dsp:cNvPr id="0" name=""/>
        <dsp:cNvSpPr/>
      </dsp:nvSpPr>
      <dsp:spPr>
        <a:xfrm>
          <a:off x="5438775" y="367425"/>
          <a:ext cx="1320143" cy="1320143"/>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84B94B6-7C5A-499F-8CE0-E2BF17F290C2}">
      <dsp:nvSpPr>
        <dsp:cNvPr id="0" name=""/>
        <dsp:cNvSpPr/>
      </dsp:nvSpPr>
      <dsp:spPr>
        <a:xfrm>
          <a:off x="5716005" y="644655"/>
          <a:ext cx="765683" cy="76568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CC12C5C-118A-49B5-BC71-DCD7B469FFA6}">
      <dsp:nvSpPr>
        <dsp:cNvPr id="0" name=""/>
        <dsp:cNvSpPr/>
      </dsp:nvSpPr>
      <dsp:spPr>
        <a:xfrm>
          <a:off x="7041806" y="367425"/>
          <a:ext cx="3111765" cy="13201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b="0" i="0" kern="1200" baseline="0"/>
            <a:t>Problems are harder to trace</a:t>
          </a:r>
          <a:endParaRPr lang="en-US" sz="2400" kern="1200"/>
        </a:p>
      </dsp:txBody>
      <dsp:txXfrm>
        <a:off x="7041806" y="367425"/>
        <a:ext cx="3111765" cy="1320143"/>
      </dsp:txXfrm>
    </dsp:sp>
    <dsp:sp modelId="{1C6BCE0E-7002-439E-81B0-7AECC9F70F8F}">
      <dsp:nvSpPr>
        <dsp:cNvPr id="0" name=""/>
        <dsp:cNvSpPr/>
      </dsp:nvSpPr>
      <dsp:spPr>
        <a:xfrm>
          <a:off x="181777" y="2378862"/>
          <a:ext cx="1320143" cy="1320143"/>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345E0BD-5E77-4F57-B88B-14B347B3CCE7}">
      <dsp:nvSpPr>
        <dsp:cNvPr id="0" name=""/>
        <dsp:cNvSpPr/>
      </dsp:nvSpPr>
      <dsp:spPr>
        <a:xfrm>
          <a:off x="459007" y="2656092"/>
          <a:ext cx="765683" cy="76568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8231DEE-C418-4801-B859-1DBEB50FA8BE}">
      <dsp:nvSpPr>
        <dsp:cNvPr id="0" name=""/>
        <dsp:cNvSpPr/>
      </dsp:nvSpPr>
      <dsp:spPr>
        <a:xfrm>
          <a:off x="1784808" y="2378862"/>
          <a:ext cx="3111765" cy="13201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b="0" i="0" kern="1200" baseline="0"/>
            <a:t>Feedback from users is delayed</a:t>
          </a:r>
          <a:endParaRPr lang="en-US" sz="2400" kern="1200"/>
        </a:p>
      </dsp:txBody>
      <dsp:txXfrm>
        <a:off x="1784808" y="2378862"/>
        <a:ext cx="3111765" cy="1320143"/>
      </dsp:txXfrm>
    </dsp:sp>
    <dsp:sp modelId="{EA6091C7-DDEF-484B-963C-8AFBC525A537}">
      <dsp:nvSpPr>
        <dsp:cNvPr id="0" name=""/>
        <dsp:cNvSpPr/>
      </dsp:nvSpPr>
      <dsp:spPr>
        <a:xfrm>
          <a:off x="5438775" y="2378862"/>
          <a:ext cx="1320143" cy="1320143"/>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0EE5E4-340D-4CAB-9217-53A766CD1981}">
      <dsp:nvSpPr>
        <dsp:cNvPr id="0" name=""/>
        <dsp:cNvSpPr/>
      </dsp:nvSpPr>
      <dsp:spPr>
        <a:xfrm>
          <a:off x="5716005" y="2656092"/>
          <a:ext cx="765683" cy="76568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4E0B744-1321-4B8C-84A1-B4B01CE27B03}">
      <dsp:nvSpPr>
        <dsp:cNvPr id="0" name=""/>
        <dsp:cNvSpPr/>
      </dsp:nvSpPr>
      <dsp:spPr>
        <a:xfrm>
          <a:off x="7041806" y="2378862"/>
          <a:ext cx="3111765" cy="13201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b="0" i="0" kern="1200" baseline="0"/>
            <a:t>Fixes take longer and cost more</a:t>
          </a:r>
          <a:endParaRPr lang="en-US" sz="2400" kern="1200"/>
        </a:p>
      </dsp:txBody>
      <dsp:txXfrm>
        <a:off x="7041806" y="2378862"/>
        <a:ext cx="3111765" cy="13201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324B18-CA60-4C9C-B990-DEE980EA0CAA}">
      <dsp:nvSpPr>
        <dsp:cNvPr id="0" name=""/>
        <dsp:cNvSpPr/>
      </dsp:nvSpPr>
      <dsp:spPr>
        <a:xfrm>
          <a:off x="9619" y="1344614"/>
          <a:ext cx="2875209" cy="1725125"/>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The DevOps ideal is deployment lead times measured in minutes instead of months. This in no way means an increase in careless deployments. It means making deployments small, repeatable, and safe.</a:t>
          </a:r>
        </a:p>
      </dsp:txBody>
      <dsp:txXfrm>
        <a:off x="60146" y="1395141"/>
        <a:ext cx="2774155" cy="1624071"/>
      </dsp:txXfrm>
    </dsp:sp>
    <dsp:sp modelId="{DA9C19F5-081C-4027-8F73-9EDCB3B78D60}">
      <dsp:nvSpPr>
        <dsp:cNvPr id="0" name=""/>
        <dsp:cNvSpPr/>
      </dsp:nvSpPr>
      <dsp:spPr>
        <a:xfrm>
          <a:off x="3137848" y="1850650"/>
          <a:ext cx="609544" cy="713052"/>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137848" y="1993260"/>
        <a:ext cx="426681" cy="427832"/>
      </dsp:txXfrm>
    </dsp:sp>
    <dsp:sp modelId="{96FEF7FE-3EFF-41F6-807F-1DA866291E72}">
      <dsp:nvSpPr>
        <dsp:cNvPr id="0" name=""/>
        <dsp:cNvSpPr/>
      </dsp:nvSpPr>
      <dsp:spPr>
        <a:xfrm>
          <a:off x="4034913" y="1344614"/>
          <a:ext cx="2875209" cy="1725125"/>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Most organizations that are actually able to achieve this rely heavily on automation, consistent environments, and strong testing practices. Since changes are small, failures are easier to fix and the recovery is faster.</a:t>
          </a:r>
        </a:p>
      </dsp:txBody>
      <dsp:txXfrm>
        <a:off x="4085440" y="1395141"/>
        <a:ext cx="2774155" cy="1624071"/>
      </dsp:txXfrm>
    </dsp:sp>
    <dsp:sp modelId="{29B0618F-95C8-437F-B4F4-0EABC85F7C70}">
      <dsp:nvSpPr>
        <dsp:cNvPr id="0" name=""/>
        <dsp:cNvSpPr/>
      </dsp:nvSpPr>
      <dsp:spPr>
        <a:xfrm>
          <a:off x="7163141" y="1850650"/>
          <a:ext cx="609544" cy="713052"/>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7163141" y="1993260"/>
        <a:ext cx="426681" cy="427832"/>
      </dsp:txXfrm>
    </dsp:sp>
    <dsp:sp modelId="{DC34F8AB-07C9-415F-8AFF-1593850263F0}">
      <dsp:nvSpPr>
        <dsp:cNvPr id="0" name=""/>
        <dsp:cNvSpPr/>
      </dsp:nvSpPr>
      <dsp:spPr>
        <a:xfrm>
          <a:off x="8060207" y="1344614"/>
          <a:ext cx="2875209" cy="1725125"/>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Fast deployments support learning, stability, and confidence across teams.</a:t>
          </a:r>
        </a:p>
      </dsp:txBody>
      <dsp:txXfrm>
        <a:off x="8110734" y="1395141"/>
        <a:ext cx="2774155" cy="162407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5B07B7-5B1A-4D97-8146-8EB05839F603}">
      <dsp:nvSpPr>
        <dsp:cNvPr id="0" name=""/>
        <dsp:cNvSpPr/>
      </dsp:nvSpPr>
      <dsp:spPr>
        <a:xfrm>
          <a:off x="2067070" y="1876"/>
          <a:ext cx="8268280" cy="971932"/>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428" tIns="246871" rIns="160428" bIns="246871" numCol="1" spcCol="1270" anchor="ctr" anchorCtr="0">
          <a:noAutofit/>
        </a:bodyPr>
        <a:lstStyle/>
        <a:p>
          <a:pPr marL="0" lvl="0" indent="0" algn="l" defTabSz="1066800">
            <a:lnSpc>
              <a:spcPct val="90000"/>
            </a:lnSpc>
            <a:spcBef>
              <a:spcPct val="0"/>
            </a:spcBef>
            <a:spcAft>
              <a:spcPct val="35000"/>
            </a:spcAft>
            <a:buNone/>
          </a:pPr>
          <a:r>
            <a:rPr lang="en-US" sz="2400" kern="1200"/>
            <a:t>Limit work in progress</a:t>
          </a:r>
        </a:p>
      </dsp:txBody>
      <dsp:txXfrm>
        <a:off x="2067070" y="1876"/>
        <a:ext cx="8268280" cy="971932"/>
      </dsp:txXfrm>
    </dsp:sp>
    <dsp:sp modelId="{A1B0B92C-9D3C-4A7B-A248-5495D0F18545}">
      <dsp:nvSpPr>
        <dsp:cNvPr id="0" name=""/>
        <dsp:cNvSpPr/>
      </dsp:nvSpPr>
      <dsp:spPr>
        <a:xfrm>
          <a:off x="0" y="1876"/>
          <a:ext cx="2067070" cy="971932"/>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9382" tIns="96005" rIns="109382" bIns="96005" numCol="1" spcCol="1270" anchor="ctr" anchorCtr="0">
          <a:noAutofit/>
        </a:bodyPr>
        <a:lstStyle/>
        <a:p>
          <a:pPr marL="0" lvl="0" indent="0" algn="ctr" defTabSz="1244600">
            <a:lnSpc>
              <a:spcPct val="90000"/>
            </a:lnSpc>
            <a:spcBef>
              <a:spcPct val="0"/>
            </a:spcBef>
            <a:spcAft>
              <a:spcPct val="35000"/>
            </a:spcAft>
            <a:buNone/>
          </a:pPr>
          <a:r>
            <a:rPr lang="en-US" sz="2800" kern="1200"/>
            <a:t>Limit</a:t>
          </a:r>
        </a:p>
      </dsp:txBody>
      <dsp:txXfrm>
        <a:off x="0" y="1876"/>
        <a:ext cx="2067070" cy="971932"/>
      </dsp:txXfrm>
    </dsp:sp>
    <dsp:sp modelId="{2F81FDF8-61A4-4469-B69A-837BA7D515D4}">
      <dsp:nvSpPr>
        <dsp:cNvPr id="0" name=""/>
        <dsp:cNvSpPr/>
      </dsp:nvSpPr>
      <dsp:spPr>
        <a:xfrm>
          <a:off x="2067070" y="1032124"/>
          <a:ext cx="8268280" cy="971932"/>
        </a:xfrm>
        <a:prstGeom prst="rect">
          <a:avLst/>
        </a:prstGeom>
        <a:solidFill>
          <a:schemeClr val="accent2">
            <a:hueOff val="-347110"/>
            <a:satOff val="-7210"/>
            <a:lumOff val="-1961"/>
            <a:alphaOff val="0"/>
          </a:schemeClr>
        </a:solidFill>
        <a:ln w="12700" cap="flat" cmpd="sng" algn="ctr">
          <a:solidFill>
            <a:schemeClr val="accent2">
              <a:hueOff val="-347110"/>
              <a:satOff val="-7210"/>
              <a:lumOff val="-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428" tIns="246871" rIns="160428" bIns="246871" numCol="1" spcCol="1270" anchor="ctr" anchorCtr="0">
          <a:noAutofit/>
        </a:bodyPr>
        <a:lstStyle/>
        <a:p>
          <a:pPr marL="0" lvl="0" indent="0" algn="l" defTabSz="1066800">
            <a:lnSpc>
              <a:spcPct val="90000"/>
            </a:lnSpc>
            <a:spcBef>
              <a:spcPct val="0"/>
            </a:spcBef>
            <a:spcAft>
              <a:spcPct val="35000"/>
            </a:spcAft>
            <a:buNone/>
          </a:pPr>
          <a:r>
            <a:rPr lang="en-US" sz="2400" kern="1200"/>
            <a:t>Reduce handoffs between teams</a:t>
          </a:r>
        </a:p>
      </dsp:txBody>
      <dsp:txXfrm>
        <a:off x="2067070" y="1032124"/>
        <a:ext cx="8268280" cy="971932"/>
      </dsp:txXfrm>
    </dsp:sp>
    <dsp:sp modelId="{00B55A84-3C43-454D-90B5-749EDEC808FF}">
      <dsp:nvSpPr>
        <dsp:cNvPr id="0" name=""/>
        <dsp:cNvSpPr/>
      </dsp:nvSpPr>
      <dsp:spPr>
        <a:xfrm>
          <a:off x="0" y="1032124"/>
          <a:ext cx="2067070" cy="971932"/>
        </a:xfrm>
        <a:prstGeom prst="rect">
          <a:avLst/>
        </a:prstGeom>
        <a:solidFill>
          <a:schemeClr val="lt1">
            <a:hueOff val="0"/>
            <a:satOff val="0"/>
            <a:lumOff val="0"/>
            <a:alphaOff val="0"/>
          </a:schemeClr>
        </a:solidFill>
        <a:ln w="12700" cap="flat" cmpd="sng" algn="ctr">
          <a:solidFill>
            <a:schemeClr val="accent2">
              <a:hueOff val="-347110"/>
              <a:satOff val="-7210"/>
              <a:lumOff val="-196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9382" tIns="96005" rIns="109382" bIns="96005" numCol="1" spcCol="1270" anchor="ctr" anchorCtr="0">
          <a:noAutofit/>
        </a:bodyPr>
        <a:lstStyle/>
        <a:p>
          <a:pPr marL="0" lvl="0" indent="0" algn="ctr" defTabSz="1244600">
            <a:lnSpc>
              <a:spcPct val="90000"/>
            </a:lnSpc>
            <a:spcBef>
              <a:spcPct val="0"/>
            </a:spcBef>
            <a:spcAft>
              <a:spcPct val="35000"/>
            </a:spcAft>
            <a:buNone/>
          </a:pPr>
          <a:r>
            <a:rPr lang="en-US" sz="2800" kern="1200"/>
            <a:t>Reduce</a:t>
          </a:r>
        </a:p>
      </dsp:txBody>
      <dsp:txXfrm>
        <a:off x="0" y="1032124"/>
        <a:ext cx="2067070" cy="971932"/>
      </dsp:txXfrm>
    </dsp:sp>
    <dsp:sp modelId="{D6181646-F1F4-4FEC-85E4-2CF3432885BA}">
      <dsp:nvSpPr>
        <dsp:cNvPr id="0" name=""/>
        <dsp:cNvSpPr/>
      </dsp:nvSpPr>
      <dsp:spPr>
        <a:xfrm>
          <a:off x="2067070" y="2062373"/>
          <a:ext cx="8268280" cy="971932"/>
        </a:xfrm>
        <a:prstGeom prst="rect">
          <a:avLst/>
        </a:prstGeom>
        <a:solidFill>
          <a:schemeClr val="accent2">
            <a:hueOff val="-694219"/>
            <a:satOff val="-14421"/>
            <a:lumOff val="-3921"/>
            <a:alphaOff val="0"/>
          </a:schemeClr>
        </a:solidFill>
        <a:ln w="12700" cap="flat" cmpd="sng" algn="ctr">
          <a:solidFill>
            <a:schemeClr val="accent2">
              <a:hueOff val="-694219"/>
              <a:satOff val="-14421"/>
              <a:lumOff val="-392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428" tIns="246871" rIns="160428" bIns="246871" numCol="1" spcCol="1270" anchor="ctr" anchorCtr="0">
          <a:noAutofit/>
        </a:bodyPr>
        <a:lstStyle/>
        <a:p>
          <a:pPr marL="0" lvl="0" indent="0" algn="l" defTabSz="1066800">
            <a:lnSpc>
              <a:spcPct val="90000"/>
            </a:lnSpc>
            <a:spcBef>
              <a:spcPct val="0"/>
            </a:spcBef>
            <a:spcAft>
              <a:spcPct val="35000"/>
            </a:spcAft>
            <a:buNone/>
          </a:pPr>
          <a:r>
            <a:rPr lang="en-US" sz="2400" kern="1200"/>
            <a:t>Automate testing and deployments</a:t>
          </a:r>
        </a:p>
      </dsp:txBody>
      <dsp:txXfrm>
        <a:off x="2067070" y="2062373"/>
        <a:ext cx="8268280" cy="971932"/>
      </dsp:txXfrm>
    </dsp:sp>
    <dsp:sp modelId="{F1FACE79-958D-4446-A307-E2CF54A842B3}">
      <dsp:nvSpPr>
        <dsp:cNvPr id="0" name=""/>
        <dsp:cNvSpPr/>
      </dsp:nvSpPr>
      <dsp:spPr>
        <a:xfrm>
          <a:off x="0" y="2062373"/>
          <a:ext cx="2067070" cy="971932"/>
        </a:xfrm>
        <a:prstGeom prst="rect">
          <a:avLst/>
        </a:prstGeom>
        <a:solidFill>
          <a:schemeClr val="lt1">
            <a:hueOff val="0"/>
            <a:satOff val="0"/>
            <a:lumOff val="0"/>
            <a:alphaOff val="0"/>
          </a:schemeClr>
        </a:solidFill>
        <a:ln w="12700" cap="flat" cmpd="sng" algn="ctr">
          <a:solidFill>
            <a:schemeClr val="accent2">
              <a:hueOff val="-694219"/>
              <a:satOff val="-14421"/>
              <a:lumOff val="-392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9382" tIns="96005" rIns="109382" bIns="96005" numCol="1" spcCol="1270" anchor="ctr" anchorCtr="0">
          <a:noAutofit/>
        </a:bodyPr>
        <a:lstStyle/>
        <a:p>
          <a:pPr marL="0" lvl="0" indent="0" algn="ctr" defTabSz="1244600">
            <a:lnSpc>
              <a:spcPct val="90000"/>
            </a:lnSpc>
            <a:spcBef>
              <a:spcPct val="0"/>
            </a:spcBef>
            <a:spcAft>
              <a:spcPct val="35000"/>
            </a:spcAft>
            <a:buNone/>
          </a:pPr>
          <a:r>
            <a:rPr lang="en-US" sz="2800" kern="1200"/>
            <a:t>Automate</a:t>
          </a:r>
        </a:p>
      </dsp:txBody>
      <dsp:txXfrm>
        <a:off x="0" y="2062373"/>
        <a:ext cx="2067070" cy="971932"/>
      </dsp:txXfrm>
    </dsp:sp>
    <dsp:sp modelId="{ACA3593D-C24C-4C02-AAD8-F75C743EE805}">
      <dsp:nvSpPr>
        <dsp:cNvPr id="0" name=""/>
        <dsp:cNvSpPr/>
      </dsp:nvSpPr>
      <dsp:spPr>
        <a:xfrm>
          <a:off x="2067070" y="3092622"/>
          <a:ext cx="8268280" cy="971932"/>
        </a:xfrm>
        <a:prstGeom prst="rect">
          <a:avLst/>
        </a:prstGeom>
        <a:solidFill>
          <a:schemeClr val="accent2">
            <a:hueOff val="-1041329"/>
            <a:satOff val="-21631"/>
            <a:lumOff val="-5882"/>
            <a:alphaOff val="0"/>
          </a:schemeClr>
        </a:solidFill>
        <a:ln w="12700" cap="flat" cmpd="sng" algn="ctr">
          <a:solidFill>
            <a:schemeClr val="accent2">
              <a:hueOff val="-1041329"/>
              <a:satOff val="-21631"/>
              <a:lumOff val="-588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428" tIns="246871" rIns="160428" bIns="246871" numCol="1" spcCol="1270" anchor="ctr" anchorCtr="0">
          <a:noAutofit/>
        </a:bodyPr>
        <a:lstStyle/>
        <a:p>
          <a:pPr marL="0" lvl="0" indent="0" algn="l" defTabSz="1066800">
            <a:lnSpc>
              <a:spcPct val="90000"/>
            </a:lnSpc>
            <a:spcBef>
              <a:spcPct val="0"/>
            </a:spcBef>
            <a:spcAft>
              <a:spcPct val="35000"/>
            </a:spcAft>
            <a:buNone/>
          </a:pPr>
          <a:r>
            <a:rPr lang="en-US" sz="2400" kern="1200"/>
            <a:t>Keep environments consistent</a:t>
          </a:r>
        </a:p>
      </dsp:txBody>
      <dsp:txXfrm>
        <a:off x="2067070" y="3092622"/>
        <a:ext cx="8268280" cy="971932"/>
      </dsp:txXfrm>
    </dsp:sp>
    <dsp:sp modelId="{D02EED2B-6F02-4733-9CD6-FBCD27814CC8}">
      <dsp:nvSpPr>
        <dsp:cNvPr id="0" name=""/>
        <dsp:cNvSpPr/>
      </dsp:nvSpPr>
      <dsp:spPr>
        <a:xfrm>
          <a:off x="0" y="3092622"/>
          <a:ext cx="2067070" cy="971932"/>
        </a:xfrm>
        <a:prstGeom prst="rect">
          <a:avLst/>
        </a:prstGeom>
        <a:solidFill>
          <a:schemeClr val="lt1">
            <a:hueOff val="0"/>
            <a:satOff val="0"/>
            <a:lumOff val="0"/>
            <a:alphaOff val="0"/>
          </a:schemeClr>
        </a:solidFill>
        <a:ln w="12700" cap="flat" cmpd="sng" algn="ctr">
          <a:solidFill>
            <a:schemeClr val="accent2">
              <a:hueOff val="-1041329"/>
              <a:satOff val="-21631"/>
              <a:lumOff val="-588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9382" tIns="96005" rIns="109382" bIns="96005" numCol="1" spcCol="1270" anchor="ctr" anchorCtr="0">
          <a:noAutofit/>
        </a:bodyPr>
        <a:lstStyle/>
        <a:p>
          <a:pPr marL="0" lvl="0" indent="0" algn="ctr" defTabSz="1244600">
            <a:lnSpc>
              <a:spcPct val="90000"/>
            </a:lnSpc>
            <a:spcBef>
              <a:spcPct val="0"/>
            </a:spcBef>
            <a:spcAft>
              <a:spcPct val="35000"/>
            </a:spcAft>
            <a:buNone/>
          </a:pPr>
          <a:r>
            <a:rPr lang="en-US" sz="2800" kern="1200"/>
            <a:t>Keep</a:t>
          </a:r>
        </a:p>
      </dsp:txBody>
      <dsp:txXfrm>
        <a:off x="0" y="3092622"/>
        <a:ext cx="2067070" cy="9719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0AA25-2F77-43D4-806D-3E8E67262CD8}">
      <dsp:nvSpPr>
        <dsp:cNvPr id="0" name=""/>
        <dsp:cNvSpPr/>
      </dsp:nvSpPr>
      <dsp:spPr>
        <a:xfrm>
          <a:off x="0" y="956885"/>
          <a:ext cx="2906817" cy="1845828"/>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202BE03-7824-4CE6-B8E7-3DE060BE21C6}">
      <dsp:nvSpPr>
        <dsp:cNvPr id="0" name=""/>
        <dsp:cNvSpPr/>
      </dsp:nvSpPr>
      <dsp:spPr>
        <a:xfrm>
          <a:off x="322979" y="1263716"/>
          <a:ext cx="2906817" cy="1845828"/>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Kim, G., Humble, J., Debois, P., &amp; Willis, J. (2021). </a:t>
          </a:r>
          <a:r>
            <a:rPr lang="en-US" sz="1300" i="1" kern="1200"/>
            <a:t>The DevOps handbook</a:t>
          </a:r>
          <a:r>
            <a:rPr lang="en-US" sz="1300" kern="1200"/>
            <a:t> (2nd ed.). IT Revolution Press.</a:t>
          </a:r>
        </a:p>
      </dsp:txBody>
      <dsp:txXfrm>
        <a:off x="377041" y="1317778"/>
        <a:ext cx="2798693" cy="1737704"/>
      </dsp:txXfrm>
    </dsp:sp>
    <dsp:sp modelId="{CFF9FDCC-45DD-4D79-A7A9-97B4E549A84D}">
      <dsp:nvSpPr>
        <dsp:cNvPr id="0" name=""/>
        <dsp:cNvSpPr/>
      </dsp:nvSpPr>
      <dsp:spPr>
        <a:xfrm>
          <a:off x="3552776" y="956885"/>
          <a:ext cx="2906817" cy="1845828"/>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7B6E17D-CDDB-48CA-9DE0-9431A9D1309C}">
      <dsp:nvSpPr>
        <dsp:cNvPr id="0" name=""/>
        <dsp:cNvSpPr/>
      </dsp:nvSpPr>
      <dsp:spPr>
        <a:xfrm>
          <a:off x="3875756" y="1263716"/>
          <a:ext cx="2906817" cy="1845828"/>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Forsgren, N., Humble, J., &amp; Kim, G. (2018). </a:t>
          </a:r>
          <a:r>
            <a:rPr lang="en-US" sz="1300" i="1" kern="1200"/>
            <a:t>Accelerate</a:t>
          </a:r>
          <a:r>
            <a:rPr lang="en-US" sz="1300" kern="1200"/>
            <a:t>. IT Revolution Press.</a:t>
          </a:r>
        </a:p>
      </dsp:txBody>
      <dsp:txXfrm>
        <a:off x="3929818" y="1317778"/>
        <a:ext cx="2798693" cy="1737704"/>
      </dsp:txXfrm>
    </dsp:sp>
    <dsp:sp modelId="{E513F26A-8776-4EF1-A79B-B6CF1D7888DC}">
      <dsp:nvSpPr>
        <dsp:cNvPr id="0" name=""/>
        <dsp:cNvSpPr/>
      </dsp:nvSpPr>
      <dsp:spPr>
        <a:xfrm>
          <a:off x="7105553" y="956885"/>
          <a:ext cx="2906817" cy="1845828"/>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A96CD9-9BD1-4788-AA3A-2F690D486251}">
      <dsp:nvSpPr>
        <dsp:cNvPr id="0" name=""/>
        <dsp:cNvSpPr/>
      </dsp:nvSpPr>
      <dsp:spPr>
        <a:xfrm>
          <a:off x="7428532" y="1263716"/>
          <a:ext cx="2906817" cy="1845828"/>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Atlassian. (n.d.). What is DevOps? </a:t>
          </a:r>
          <a:r>
            <a:rPr lang="en-US" sz="1300" kern="1200">
              <a:hlinkClick xmlns:r="http://schemas.openxmlformats.org/officeDocument/2006/relationships" r:id="rId1"/>
            </a:rPr>
            <a:t>https://www.atlassian.com/devops</a:t>
          </a:r>
          <a:endParaRPr lang="en-US" sz="1300" kern="1200"/>
        </a:p>
      </dsp:txBody>
      <dsp:txXfrm>
        <a:off x="7482594" y="1317778"/>
        <a:ext cx="2798693" cy="173770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jpeg>
</file>

<file path=ppt/media/image2.jpeg>
</file>

<file path=ppt/media/image3.png>
</file>

<file path=ppt/media/image4.sv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1/18/2026</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854912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1/18/2026</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837280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1/18/2026</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825571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1/18/2026</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240469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1/18/2026</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932125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1/18/2026</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966564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1/18/2026</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247964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1/18/2026</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803896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1/18/2026</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178568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1/18/2026</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823128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1/18/2026</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84005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1/18/2026</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419675872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3" Type="http://schemas.openxmlformats.org/officeDocument/2006/relationships/hyperlink" Target="https://codepulsehq.com/guides/value-stream-mapping-engineering" TargetMode="External"/><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10135D4-D3A1-4556-B91B-4A12069D4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Electronic System">
            <a:extLst>
              <a:ext uri="{FF2B5EF4-FFF2-40B4-BE49-F238E27FC236}">
                <a16:creationId xmlns:a16="http://schemas.microsoft.com/office/drawing/2014/main" id="{433A8C7F-370D-4F91-F259-48D01F8F7898}"/>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a:fillRect/>
          </a:stretch>
        </p:blipFill>
        <p:spPr>
          <a:xfrm>
            <a:off x="20" y="-1"/>
            <a:ext cx="12191980" cy="6858001"/>
          </a:xfrm>
          <a:prstGeom prst="rect">
            <a:avLst/>
          </a:prstGeom>
        </p:spPr>
      </p:pic>
      <p:sp>
        <p:nvSpPr>
          <p:cNvPr id="11" name="Rectangle 10">
            <a:extLst>
              <a:ext uri="{FF2B5EF4-FFF2-40B4-BE49-F238E27FC236}">
                <a16:creationId xmlns:a16="http://schemas.microsoft.com/office/drawing/2014/main" id="{A9CCD9CD-49AE-3D3E-923B-81ECD3FBF7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2015" y="-752015"/>
            <a:ext cx="6858000" cy="8362030"/>
          </a:xfrm>
          <a:prstGeom prst="rect">
            <a:avLst/>
          </a:prstGeom>
          <a:gradFill>
            <a:gsLst>
              <a:gs pos="0">
                <a:srgbClr val="000000">
                  <a:alpha val="0"/>
                </a:srgbClr>
              </a:gs>
              <a:gs pos="55000">
                <a:srgbClr val="000000">
                  <a:alpha val="50000"/>
                </a:srgbClr>
              </a:gs>
              <a:gs pos="100000">
                <a:srgbClr val="000000">
                  <a:alpha val="6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6B7017-594B-0F40-15FC-5CFB332D3851}"/>
              </a:ext>
            </a:extLst>
          </p:cNvPr>
          <p:cNvSpPr>
            <a:spLocks noGrp="1"/>
          </p:cNvSpPr>
          <p:nvPr>
            <p:ph type="ctrTitle"/>
          </p:nvPr>
        </p:nvSpPr>
        <p:spPr>
          <a:xfrm>
            <a:off x="626918" y="3429000"/>
            <a:ext cx="4506064" cy="1888742"/>
          </a:xfrm>
        </p:spPr>
        <p:txBody>
          <a:bodyPr>
            <a:normAutofit/>
          </a:bodyPr>
          <a:lstStyle/>
          <a:p>
            <a:pPr algn="l"/>
            <a:r>
              <a:rPr lang="en-US">
                <a:solidFill>
                  <a:srgbClr val="FFFFFF"/>
                </a:solidFill>
              </a:rPr>
              <a:t>The Technology Value Stream</a:t>
            </a:r>
          </a:p>
        </p:txBody>
      </p:sp>
      <p:sp>
        <p:nvSpPr>
          <p:cNvPr id="3" name="Subtitle 2">
            <a:extLst>
              <a:ext uri="{FF2B5EF4-FFF2-40B4-BE49-F238E27FC236}">
                <a16:creationId xmlns:a16="http://schemas.microsoft.com/office/drawing/2014/main" id="{7AD856BC-7492-1B1E-E3E0-7CF015B7E6E6}"/>
              </a:ext>
            </a:extLst>
          </p:cNvPr>
          <p:cNvSpPr>
            <a:spLocks noGrp="1"/>
          </p:cNvSpPr>
          <p:nvPr>
            <p:ph type="subTitle" idx="1"/>
          </p:nvPr>
        </p:nvSpPr>
        <p:spPr>
          <a:xfrm>
            <a:off x="626916" y="5428229"/>
            <a:ext cx="4506066" cy="899643"/>
          </a:xfrm>
        </p:spPr>
        <p:txBody>
          <a:bodyPr>
            <a:noAutofit/>
          </a:bodyPr>
          <a:lstStyle/>
          <a:p>
            <a:pPr algn="l">
              <a:lnSpc>
                <a:spcPct val="110000"/>
              </a:lnSpc>
            </a:pPr>
            <a:r>
              <a:rPr lang="en-US" sz="1600" dirty="0">
                <a:solidFill>
                  <a:srgbClr val="FFFFFF"/>
                </a:solidFill>
              </a:rPr>
              <a:t>Gabe Conner</a:t>
            </a:r>
          </a:p>
          <a:p>
            <a:pPr algn="l">
              <a:lnSpc>
                <a:spcPct val="110000"/>
              </a:lnSpc>
            </a:pPr>
            <a:r>
              <a:rPr lang="en-US" sz="1600" dirty="0">
                <a:solidFill>
                  <a:srgbClr val="FFFFFF"/>
                </a:solidFill>
              </a:rPr>
              <a:t>CSD380</a:t>
            </a:r>
          </a:p>
          <a:p>
            <a:pPr algn="l">
              <a:lnSpc>
                <a:spcPct val="110000"/>
              </a:lnSpc>
            </a:pPr>
            <a:r>
              <a:rPr lang="en-US" sz="1600" dirty="0">
                <a:solidFill>
                  <a:srgbClr val="FFFFFF"/>
                </a:solidFill>
              </a:rPr>
              <a:t>1/18/26</a:t>
            </a:r>
          </a:p>
        </p:txBody>
      </p:sp>
    </p:spTree>
    <p:extLst>
      <p:ext uri="{BB962C8B-B14F-4D97-AF65-F5344CB8AC3E}">
        <p14:creationId xmlns:p14="http://schemas.microsoft.com/office/powerpoint/2010/main" val="279843137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1A22726-DA03-BCB0-F12E-98258FB7E5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460F16-A557-A7DE-BFBD-414C9068CE22}"/>
              </a:ext>
            </a:extLst>
          </p:cNvPr>
          <p:cNvSpPr>
            <a:spLocks noGrp="1"/>
          </p:cNvSpPr>
          <p:nvPr>
            <p:ph type="title"/>
          </p:nvPr>
        </p:nvSpPr>
        <p:spPr>
          <a:xfrm>
            <a:off x="1524000" y="548640"/>
            <a:ext cx="9160475" cy="1132258"/>
          </a:xfrm>
        </p:spPr>
        <p:txBody>
          <a:bodyPr anchor="ctr">
            <a:normAutofit/>
          </a:bodyPr>
          <a:lstStyle/>
          <a:p>
            <a:pPr algn="ctr"/>
            <a:r>
              <a:rPr lang="en-US"/>
              <a:t>Sources</a:t>
            </a:r>
          </a:p>
        </p:txBody>
      </p:sp>
      <p:graphicFrame>
        <p:nvGraphicFramePr>
          <p:cNvPr id="12" name="Content Placeholder 2">
            <a:extLst>
              <a:ext uri="{FF2B5EF4-FFF2-40B4-BE49-F238E27FC236}">
                <a16:creationId xmlns:a16="http://schemas.microsoft.com/office/drawing/2014/main" id="{4ACA2E0A-3F6D-6422-600F-5DEA432AC112}"/>
              </a:ext>
            </a:extLst>
          </p:cNvPr>
          <p:cNvGraphicFramePr>
            <a:graphicFrameLocks noGrp="1"/>
          </p:cNvGraphicFramePr>
          <p:nvPr>
            <p:ph idx="1"/>
            <p:extLst>
              <p:ext uri="{D42A27DB-BD31-4B8C-83A1-F6EECF244321}">
                <p14:modId xmlns:p14="http://schemas.microsoft.com/office/powerpoint/2010/main" val="3341937307"/>
              </p:ext>
            </p:extLst>
          </p:nvPr>
        </p:nvGraphicFramePr>
        <p:xfrm>
          <a:off x="930876" y="2037806"/>
          <a:ext cx="10335350" cy="40664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41608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00DC1B0-7E1A-BD02-3F93-19E6B1B75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17D4C6-8EC0-D1CC-80C3-CE8DA73A86A9}"/>
              </a:ext>
            </a:extLst>
          </p:cNvPr>
          <p:cNvSpPr>
            <a:spLocks noGrp="1"/>
          </p:cNvSpPr>
          <p:nvPr>
            <p:ph type="title"/>
          </p:nvPr>
        </p:nvSpPr>
        <p:spPr>
          <a:xfrm>
            <a:off x="612649" y="548638"/>
            <a:ext cx="3493008" cy="5788152"/>
          </a:xfrm>
        </p:spPr>
        <p:txBody>
          <a:bodyPr anchor="ctr">
            <a:normAutofit/>
          </a:bodyPr>
          <a:lstStyle/>
          <a:p>
            <a:r>
              <a:rPr lang="en-US" sz="4000"/>
              <a:t>What Is the Technology Value Stream?</a:t>
            </a:r>
          </a:p>
        </p:txBody>
      </p:sp>
      <p:graphicFrame>
        <p:nvGraphicFramePr>
          <p:cNvPr id="5" name="Content Placeholder 2">
            <a:extLst>
              <a:ext uri="{FF2B5EF4-FFF2-40B4-BE49-F238E27FC236}">
                <a16:creationId xmlns:a16="http://schemas.microsoft.com/office/drawing/2014/main" id="{44715D6C-793A-9393-A680-658289EF6367}"/>
              </a:ext>
            </a:extLst>
          </p:cNvPr>
          <p:cNvGraphicFramePr>
            <a:graphicFrameLocks noGrp="1"/>
          </p:cNvGraphicFramePr>
          <p:nvPr>
            <p:ph idx="1"/>
            <p:extLst>
              <p:ext uri="{D42A27DB-BD31-4B8C-83A1-F6EECF244321}">
                <p14:modId xmlns:p14="http://schemas.microsoft.com/office/powerpoint/2010/main" val="1848948235"/>
              </p:ext>
            </p:extLst>
          </p:nvPr>
        </p:nvGraphicFramePr>
        <p:xfrm>
          <a:off x="4608246" y="548640"/>
          <a:ext cx="6949440" cy="5786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59443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961259D-605E-E200-FF9F-7C8C71D7C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214ECB-594D-66C0-0517-A548D4805684}"/>
              </a:ext>
            </a:extLst>
          </p:cNvPr>
          <p:cNvSpPr>
            <a:spLocks noGrp="1"/>
          </p:cNvSpPr>
          <p:nvPr>
            <p:ph type="title"/>
          </p:nvPr>
        </p:nvSpPr>
        <p:spPr>
          <a:xfrm>
            <a:off x="612648" y="600074"/>
            <a:ext cx="6035040" cy="1529932"/>
          </a:xfrm>
        </p:spPr>
        <p:txBody>
          <a:bodyPr anchor="b">
            <a:normAutofit/>
          </a:bodyPr>
          <a:lstStyle/>
          <a:p>
            <a:r>
              <a:rPr lang="en-US" dirty="0"/>
              <a:t>Lead Time vs. Processing Time</a:t>
            </a:r>
          </a:p>
        </p:txBody>
      </p:sp>
      <p:sp>
        <p:nvSpPr>
          <p:cNvPr id="3" name="Content Placeholder 2">
            <a:extLst>
              <a:ext uri="{FF2B5EF4-FFF2-40B4-BE49-F238E27FC236}">
                <a16:creationId xmlns:a16="http://schemas.microsoft.com/office/drawing/2014/main" id="{2A084F58-1E84-B829-F772-9B175DF72862}"/>
              </a:ext>
            </a:extLst>
          </p:cNvPr>
          <p:cNvSpPr>
            <a:spLocks noGrp="1"/>
          </p:cNvSpPr>
          <p:nvPr>
            <p:ph idx="1"/>
          </p:nvPr>
        </p:nvSpPr>
        <p:spPr>
          <a:xfrm>
            <a:off x="612647" y="2212848"/>
            <a:ext cx="6035041" cy="4096512"/>
          </a:xfrm>
        </p:spPr>
        <p:txBody>
          <a:bodyPr>
            <a:normAutofit/>
          </a:bodyPr>
          <a:lstStyle/>
          <a:p>
            <a:pPr>
              <a:lnSpc>
                <a:spcPct val="110000"/>
              </a:lnSpc>
            </a:pPr>
            <a:r>
              <a:rPr lang="en-US" sz="1700" dirty="0"/>
              <a:t>According to the textbook, lead time is the total time it takes for a change to go from request to production. This includes waiting, approvals, handoffs, and delays.</a:t>
            </a:r>
          </a:p>
          <a:p>
            <a:pPr>
              <a:lnSpc>
                <a:spcPct val="110000"/>
              </a:lnSpc>
            </a:pPr>
            <a:r>
              <a:rPr lang="en-US" sz="1700" dirty="0"/>
              <a:t>Processing time is only the time when actual work is being done, like writing code, testing, or deploying.</a:t>
            </a:r>
          </a:p>
          <a:p>
            <a:pPr>
              <a:lnSpc>
                <a:spcPct val="110000"/>
              </a:lnSpc>
            </a:pPr>
            <a:r>
              <a:rPr lang="en-US" sz="1700" dirty="0"/>
              <a:t>The book points out that in most organizations, processing time is very small compared to lead time. A change may only take hours to build, but weeks or months to deliver.</a:t>
            </a:r>
          </a:p>
          <a:p>
            <a:pPr>
              <a:lnSpc>
                <a:spcPct val="110000"/>
              </a:lnSpc>
            </a:pPr>
            <a:r>
              <a:rPr lang="en-US" sz="1700" dirty="0"/>
              <a:t>An easy way to think about this would be:</a:t>
            </a:r>
          </a:p>
          <a:p>
            <a:pPr marL="228600" lvl="1" indent="0">
              <a:lnSpc>
                <a:spcPct val="110000"/>
              </a:lnSpc>
              <a:buNone/>
            </a:pPr>
            <a:r>
              <a:rPr lang="en-US" sz="1700" dirty="0"/>
              <a:t>Processing time = doing the work</a:t>
            </a:r>
          </a:p>
          <a:p>
            <a:pPr marL="228600" lvl="1" indent="0">
              <a:lnSpc>
                <a:spcPct val="110000"/>
              </a:lnSpc>
              <a:buNone/>
            </a:pPr>
            <a:r>
              <a:rPr lang="en-US" sz="1700" dirty="0"/>
              <a:t>Lead time = waiting for the work to move</a:t>
            </a:r>
          </a:p>
          <a:p>
            <a:pPr>
              <a:lnSpc>
                <a:spcPct val="110000"/>
              </a:lnSpc>
            </a:pPr>
            <a:endParaRPr lang="en-US" sz="1700" dirty="0"/>
          </a:p>
        </p:txBody>
      </p:sp>
      <p:pic>
        <p:nvPicPr>
          <p:cNvPr id="12" name="Picture 11" descr="Clock and calendar on table">
            <a:extLst>
              <a:ext uri="{FF2B5EF4-FFF2-40B4-BE49-F238E27FC236}">
                <a16:creationId xmlns:a16="http://schemas.microsoft.com/office/drawing/2014/main" id="{34381C31-EC12-775A-092F-ED8D49EB9357}"/>
              </a:ext>
            </a:extLst>
          </p:cNvPr>
          <p:cNvPicPr>
            <a:picLocks noChangeAspect="1"/>
          </p:cNvPicPr>
          <p:nvPr/>
        </p:nvPicPr>
        <p:blipFill>
          <a:blip r:embed="rId2"/>
          <a:srcRect l="48494" r="4335" b="-1"/>
          <a:stretch>
            <a:fillRect/>
          </a:stretch>
        </p:blipFill>
        <p:spPr>
          <a:xfrm>
            <a:off x="7345680" y="10"/>
            <a:ext cx="4846320" cy="6857990"/>
          </a:xfrm>
          <a:prstGeom prst="rect">
            <a:avLst/>
          </a:prstGeom>
        </p:spPr>
      </p:pic>
    </p:spTree>
    <p:extLst>
      <p:ext uri="{BB962C8B-B14F-4D97-AF65-F5344CB8AC3E}">
        <p14:creationId xmlns:p14="http://schemas.microsoft.com/office/powerpoint/2010/main" val="19119044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B65277-82C6-6D08-6DCA-4A7DCC3B71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3298D5-EDC0-5CD8-7A87-2BF41A221689}"/>
              </a:ext>
            </a:extLst>
          </p:cNvPr>
          <p:cNvSpPr>
            <a:spLocks noGrp="1"/>
          </p:cNvSpPr>
          <p:nvPr>
            <p:ph type="title"/>
          </p:nvPr>
        </p:nvSpPr>
        <p:spPr>
          <a:xfrm>
            <a:off x="612648" y="603504"/>
            <a:ext cx="5862396" cy="1527048"/>
          </a:xfrm>
        </p:spPr>
        <p:txBody>
          <a:bodyPr anchor="b">
            <a:normAutofit/>
          </a:bodyPr>
          <a:lstStyle/>
          <a:p>
            <a:r>
              <a:rPr lang="en-US"/>
              <a:t>The Common Scenario</a:t>
            </a:r>
            <a:endParaRPr lang="en-US" dirty="0"/>
          </a:p>
        </p:txBody>
      </p:sp>
      <p:sp>
        <p:nvSpPr>
          <p:cNvPr id="11" name="Content Placeholder 2">
            <a:extLst>
              <a:ext uri="{FF2B5EF4-FFF2-40B4-BE49-F238E27FC236}">
                <a16:creationId xmlns:a16="http://schemas.microsoft.com/office/drawing/2014/main" id="{A4954F2D-6D45-AEFE-3450-B9F9968B5D52}"/>
              </a:ext>
            </a:extLst>
          </p:cNvPr>
          <p:cNvSpPr>
            <a:spLocks noGrp="1"/>
          </p:cNvSpPr>
          <p:nvPr>
            <p:ph idx="1"/>
          </p:nvPr>
        </p:nvSpPr>
        <p:spPr>
          <a:xfrm>
            <a:off x="612648" y="2212848"/>
            <a:ext cx="5862396" cy="4096512"/>
          </a:xfrm>
        </p:spPr>
        <p:txBody>
          <a:bodyPr>
            <a:normAutofit/>
          </a:bodyPr>
          <a:lstStyle/>
          <a:p>
            <a:r>
              <a:rPr lang="en-US" sz="1800" dirty="0"/>
              <a:t>Many organizations experience deployment lead times that stretch into weeks or even months. This often happens because changes move through multiple teams with manual approvals, large release batches, and limited automation.</a:t>
            </a:r>
          </a:p>
          <a:p>
            <a:r>
              <a:rPr lang="en-US" sz="1800" dirty="0"/>
              <a:t>When releases take a long time, teams tend to bundle more changes together, which increases risk. If something fails, it becomes much harder to identify the cause because so many things changed at once. This pattern is extremely common in traditional IT environments.</a:t>
            </a:r>
          </a:p>
          <a:p>
            <a:endParaRPr lang="en-US" sz="1800" dirty="0"/>
          </a:p>
        </p:txBody>
      </p:sp>
      <p:pic>
        <p:nvPicPr>
          <p:cNvPr id="7" name="Graphic 6" descr="Flowchart">
            <a:extLst>
              <a:ext uri="{FF2B5EF4-FFF2-40B4-BE49-F238E27FC236}">
                <a16:creationId xmlns:a16="http://schemas.microsoft.com/office/drawing/2014/main" id="{29FF9544-ADDD-03C0-650E-E66D775C2C3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91395" y="1102440"/>
            <a:ext cx="4681506" cy="4681506"/>
          </a:xfrm>
          <a:prstGeom prst="rect">
            <a:avLst/>
          </a:prstGeom>
        </p:spPr>
      </p:pic>
    </p:spTree>
    <p:extLst>
      <p:ext uri="{BB962C8B-B14F-4D97-AF65-F5344CB8AC3E}">
        <p14:creationId xmlns:p14="http://schemas.microsoft.com/office/powerpoint/2010/main" val="2374903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1A22726-DA03-BCB0-F12E-98258FB7E5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668C6E-B500-236B-60FC-91F8747FDE2B}"/>
              </a:ext>
            </a:extLst>
          </p:cNvPr>
          <p:cNvSpPr>
            <a:spLocks noGrp="1"/>
          </p:cNvSpPr>
          <p:nvPr>
            <p:ph type="title"/>
          </p:nvPr>
        </p:nvSpPr>
        <p:spPr>
          <a:xfrm>
            <a:off x="1524000" y="548640"/>
            <a:ext cx="9160475" cy="1132258"/>
          </a:xfrm>
        </p:spPr>
        <p:txBody>
          <a:bodyPr anchor="ctr">
            <a:normAutofit/>
          </a:bodyPr>
          <a:lstStyle/>
          <a:p>
            <a:pPr algn="ctr"/>
            <a:r>
              <a:rPr lang="en-US" dirty="0"/>
              <a:t>Why Long Lead Times Are a Problem</a:t>
            </a:r>
          </a:p>
        </p:txBody>
      </p:sp>
      <p:graphicFrame>
        <p:nvGraphicFramePr>
          <p:cNvPr id="11" name="Rectangle 1">
            <a:extLst>
              <a:ext uri="{FF2B5EF4-FFF2-40B4-BE49-F238E27FC236}">
                <a16:creationId xmlns:a16="http://schemas.microsoft.com/office/drawing/2014/main" id="{8146DBFE-4841-9533-443E-4EB37588A5E5}"/>
              </a:ext>
            </a:extLst>
          </p:cNvPr>
          <p:cNvGraphicFramePr>
            <a:graphicFrameLocks noGrp="1"/>
          </p:cNvGraphicFramePr>
          <p:nvPr>
            <p:ph idx="1"/>
            <p:extLst>
              <p:ext uri="{D42A27DB-BD31-4B8C-83A1-F6EECF244321}">
                <p14:modId xmlns:p14="http://schemas.microsoft.com/office/powerpoint/2010/main" val="620154551"/>
              </p:ext>
            </p:extLst>
          </p:nvPr>
        </p:nvGraphicFramePr>
        <p:xfrm>
          <a:off x="930876" y="2037806"/>
          <a:ext cx="10335350" cy="40664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276102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53CF00F-82D0-0DBA-75D5-1D01B4526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B9BBD6-64B1-A270-833E-353B492D7B2B}"/>
              </a:ext>
            </a:extLst>
          </p:cNvPr>
          <p:cNvSpPr>
            <a:spLocks noGrp="1"/>
          </p:cNvSpPr>
          <p:nvPr>
            <p:ph type="title"/>
          </p:nvPr>
        </p:nvSpPr>
        <p:spPr>
          <a:xfrm>
            <a:off x="612648" y="548640"/>
            <a:ext cx="10945037" cy="1133856"/>
          </a:xfrm>
        </p:spPr>
        <p:txBody>
          <a:bodyPr anchor="t">
            <a:normAutofit/>
          </a:bodyPr>
          <a:lstStyle/>
          <a:p>
            <a:r>
              <a:rPr lang="en-US" dirty="0"/>
              <a:t>The DevOps Ideal</a:t>
            </a:r>
          </a:p>
        </p:txBody>
      </p:sp>
      <p:graphicFrame>
        <p:nvGraphicFramePr>
          <p:cNvPr id="5" name="Content Placeholder 2">
            <a:extLst>
              <a:ext uri="{FF2B5EF4-FFF2-40B4-BE49-F238E27FC236}">
                <a16:creationId xmlns:a16="http://schemas.microsoft.com/office/drawing/2014/main" id="{AB307B0B-CC27-AA50-C91E-AA8A1683DFDA}"/>
              </a:ext>
            </a:extLst>
          </p:cNvPr>
          <p:cNvGraphicFramePr>
            <a:graphicFrameLocks noGrp="1"/>
          </p:cNvGraphicFramePr>
          <p:nvPr>
            <p:ph idx="1"/>
            <p:extLst>
              <p:ext uri="{D42A27DB-BD31-4B8C-83A1-F6EECF244321}">
                <p14:modId xmlns:p14="http://schemas.microsoft.com/office/powerpoint/2010/main" val="3938140457"/>
              </p:ext>
            </p:extLst>
          </p:nvPr>
        </p:nvGraphicFramePr>
        <p:xfrm>
          <a:off x="612648" y="1881051"/>
          <a:ext cx="10945037" cy="44143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26555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1A22726-DA03-BCB0-F12E-98258FB7E5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7E392F-12E2-A1E1-248D-3BDD8703E059}"/>
              </a:ext>
            </a:extLst>
          </p:cNvPr>
          <p:cNvSpPr>
            <a:spLocks noGrp="1"/>
          </p:cNvSpPr>
          <p:nvPr>
            <p:ph type="title"/>
          </p:nvPr>
        </p:nvSpPr>
        <p:spPr>
          <a:xfrm>
            <a:off x="1524000" y="548640"/>
            <a:ext cx="9160475" cy="1132258"/>
          </a:xfrm>
        </p:spPr>
        <p:txBody>
          <a:bodyPr anchor="ctr">
            <a:normAutofit/>
          </a:bodyPr>
          <a:lstStyle/>
          <a:p>
            <a:pPr algn="ctr"/>
            <a:r>
              <a:rPr lang="en-US" dirty="0"/>
              <a:t>What Makes Faster Value Streams</a:t>
            </a:r>
            <a:endParaRPr lang="en-US"/>
          </a:p>
        </p:txBody>
      </p:sp>
      <p:graphicFrame>
        <p:nvGraphicFramePr>
          <p:cNvPr id="12" name="Rectangle 4">
            <a:extLst>
              <a:ext uri="{FF2B5EF4-FFF2-40B4-BE49-F238E27FC236}">
                <a16:creationId xmlns:a16="http://schemas.microsoft.com/office/drawing/2014/main" id="{68155492-0F76-E816-C2C2-DEF6073CA757}"/>
              </a:ext>
            </a:extLst>
          </p:cNvPr>
          <p:cNvGraphicFramePr>
            <a:graphicFrameLocks noGrp="1"/>
          </p:cNvGraphicFramePr>
          <p:nvPr>
            <p:ph idx="1"/>
            <p:extLst>
              <p:ext uri="{D42A27DB-BD31-4B8C-83A1-F6EECF244321}">
                <p14:modId xmlns:p14="http://schemas.microsoft.com/office/powerpoint/2010/main" val="3721190804"/>
              </p:ext>
            </p:extLst>
          </p:nvPr>
        </p:nvGraphicFramePr>
        <p:xfrm>
          <a:off x="930876" y="2037806"/>
          <a:ext cx="10335350" cy="40664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75006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81D081-1244-D0E1-D3C1-4E4C77B704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161" y="330798"/>
            <a:ext cx="11649075" cy="6196403"/>
          </a:xfrm>
          <a:prstGeom prst="rect">
            <a:avLst/>
          </a:prstGeom>
        </p:spPr>
      </p:pic>
      <p:sp>
        <p:nvSpPr>
          <p:cNvPr id="6" name="TextBox 5">
            <a:extLst>
              <a:ext uri="{FF2B5EF4-FFF2-40B4-BE49-F238E27FC236}">
                <a16:creationId xmlns:a16="http://schemas.microsoft.com/office/drawing/2014/main" id="{65AB9A04-3B22-7B35-BF80-C67FEEC10F76}"/>
              </a:ext>
            </a:extLst>
          </p:cNvPr>
          <p:cNvSpPr txBox="1"/>
          <p:nvPr/>
        </p:nvSpPr>
        <p:spPr>
          <a:xfrm>
            <a:off x="333375" y="6448425"/>
            <a:ext cx="7104830" cy="307777"/>
          </a:xfrm>
          <a:prstGeom prst="rect">
            <a:avLst/>
          </a:prstGeom>
          <a:noFill/>
        </p:spPr>
        <p:txBody>
          <a:bodyPr wrap="none" rtlCol="0">
            <a:spAutoFit/>
          </a:bodyPr>
          <a:lstStyle/>
          <a:p>
            <a:r>
              <a:rPr lang="en-US" sz="1400" dirty="0"/>
              <a:t>Graphic from </a:t>
            </a:r>
            <a:r>
              <a:rPr lang="en-US" sz="1400" dirty="0">
                <a:hlinkClick r:id="rId3"/>
              </a:rPr>
              <a:t>https://codepulsehq.com/guides/value-stream-mapping-engineering</a:t>
            </a:r>
            <a:r>
              <a:rPr lang="en-US" sz="1400" dirty="0"/>
              <a:t> </a:t>
            </a:r>
          </a:p>
        </p:txBody>
      </p:sp>
      <p:sp>
        <p:nvSpPr>
          <p:cNvPr id="7" name="TextBox 6">
            <a:extLst>
              <a:ext uri="{FF2B5EF4-FFF2-40B4-BE49-F238E27FC236}">
                <a16:creationId xmlns:a16="http://schemas.microsoft.com/office/drawing/2014/main" id="{991E9CB5-694A-BE9E-5FFE-EE657908806E}"/>
              </a:ext>
            </a:extLst>
          </p:cNvPr>
          <p:cNvSpPr txBox="1"/>
          <p:nvPr/>
        </p:nvSpPr>
        <p:spPr>
          <a:xfrm>
            <a:off x="703673" y="0"/>
            <a:ext cx="10532050" cy="369332"/>
          </a:xfrm>
          <a:prstGeom prst="rect">
            <a:avLst/>
          </a:prstGeom>
          <a:noFill/>
        </p:spPr>
        <p:txBody>
          <a:bodyPr wrap="none" rtlCol="0">
            <a:spAutoFit/>
          </a:bodyPr>
          <a:lstStyle/>
          <a:p>
            <a:r>
              <a:rPr lang="en-US" dirty="0"/>
              <a:t>This graphic perfectly shows how most time spent in a value stream is spent waiting, not working.</a:t>
            </a:r>
          </a:p>
        </p:txBody>
      </p:sp>
    </p:spTree>
    <p:extLst>
      <p:ext uri="{BB962C8B-B14F-4D97-AF65-F5344CB8AC3E}">
        <p14:creationId xmlns:p14="http://schemas.microsoft.com/office/powerpoint/2010/main" val="19511903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35F59D-3464-F5A8-ABAD-2E2432A367A0}"/>
              </a:ext>
            </a:extLst>
          </p:cNvPr>
          <p:cNvSpPr>
            <a:spLocks noGrp="1"/>
          </p:cNvSpPr>
          <p:nvPr>
            <p:ph type="title"/>
          </p:nvPr>
        </p:nvSpPr>
        <p:spPr>
          <a:xfrm>
            <a:off x="5568534" y="603504"/>
            <a:ext cx="5916169" cy="1527048"/>
          </a:xfrm>
        </p:spPr>
        <p:txBody>
          <a:bodyPr anchor="b">
            <a:normAutofit/>
          </a:bodyPr>
          <a:lstStyle/>
          <a:p>
            <a:r>
              <a:rPr lang="en-US" dirty="0"/>
              <a:t>Why the Technology Value Stream Matters</a:t>
            </a:r>
          </a:p>
        </p:txBody>
      </p:sp>
      <p:pic>
        <p:nvPicPr>
          <p:cNvPr id="5" name="Picture 4" descr="A 3D pattern of ring shapes connected by lines">
            <a:extLst>
              <a:ext uri="{FF2B5EF4-FFF2-40B4-BE49-F238E27FC236}">
                <a16:creationId xmlns:a16="http://schemas.microsoft.com/office/drawing/2014/main" id="{6127D17A-9AD2-0378-A0BC-13BF0F3C4F4C}"/>
              </a:ext>
            </a:extLst>
          </p:cNvPr>
          <p:cNvPicPr>
            <a:picLocks noChangeAspect="1"/>
          </p:cNvPicPr>
          <p:nvPr/>
        </p:nvPicPr>
        <p:blipFill>
          <a:blip r:embed="rId2"/>
          <a:srcRect l="13501" r="46224"/>
          <a:stretch>
            <a:fillRect/>
          </a:stretch>
        </p:blipFill>
        <p:spPr>
          <a:xfrm>
            <a:off x="20" y="10"/>
            <a:ext cx="4910308" cy="6857990"/>
          </a:xfrm>
          <a:prstGeom prst="rect">
            <a:avLst/>
          </a:prstGeom>
        </p:spPr>
      </p:pic>
      <p:sp>
        <p:nvSpPr>
          <p:cNvPr id="3" name="Content Placeholder 2">
            <a:extLst>
              <a:ext uri="{FF2B5EF4-FFF2-40B4-BE49-F238E27FC236}">
                <a16:creationId xmlns:a16="http://schemas.microsoft.com/office/drawing/2014/main" id="{45A4CE5B-F65F-35BD-3280-95183CF0E430}"/>
              </a:ext>
            </a:extLst>
          </p:cNvPr>
          <p:cNvSpPr>
            <a:spLocks noGrp="1"/>
          </p:cNvSpPr>
          <p:nvPr>
            <p:ph idx="1"/>
          </p:nvPr>
        </p:nvSpPr>
        <p:spPr>
          <a:xfrm>
            <a:off x="5568533" y="2214282"/>
            <a:ext cx="5916169" cy="4095078"/>
          </a:xfrm>
        </p:spPr>
        <p:txBody>
          <a:bodyPr>
            <a:normAutofit/>
          </a:bodyPr>
          <a:lstStyle/>
          <a:p>
            <a:r>
              <a:rPr lang="en-US" sz="1800" dirty="0"/>
              <a:t>Understanding the technology value stream helps organizations identify where time is lost and where improvements will have the biggest impact.</a:t>
            </a:r>
          </a:p>
          <a:p>
            <a:r>
              <a:rPr lang="en-US" sz="1800" dirty="0"/>
              <a:t>By reducing lead time, teams deliver value faster, reduce deployment risk, and gain quicker feedback from users. This leads to better quality software and more stable systems over time.</a:t>
            </a:r>
          </a:p>
          <a:p>
            <a:r>
              <a:rPr lang="en-US" sz="1800" dirty="0"/>
              <a:t>Improving the value stream is one of the most practical ways to support DevOps goals.</a:t>
            </a:r>
          </a:p>
          <a:p>
            <a:endParaRPr lang="en-US" sz="1800" dirty="0"/>
          </a:p>
        </p:txBody>
      </p:sp>
    </p:spTree>
    <p:extLst>
      <p:ext uri="{BB962C8B-B14F-4D97-AF65-F5344CB8AC3E}">
        <p14:creationId xmlns:p14="http://schemas.microsoft.com/office/powerpoint/2010/main" val="3416723069"/>
      </p:ext>
    </p:extLst>
  </p:cSld>
  <p:clrMapOvr>
    <a:masterClrMapping/>
  </p:clrMapOvr>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docProps/app.xml><?xml version="1.0" encoding="utf-8"?>
<Properties xmlns="http://schemas.openxmlformats.org/officeDocument/2006/extended-properties" xmlns:vt="http://schemas.openxmlformats.org/officeDocument/2006/docPropsVTypes">
  <TotalTime>86</TotalTime>
  <Words>630</Words>
  <Application>Microsoft Office PowerPoint</Application>
  <PresentationFormat>Widescreen</PresentationFormat>
  <Paragraphs>45</Paragraphs>
  <Slides>10</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Neue Haas Grotesk Text Pro</vt:lpstr>
      <vt:lpstr>VanillaVTI</vt:lpstr>
      <vt:lpstr>The Technology Value Stream</vt:lpstr>
      <vt:lpstr>What Is the Technology Value Stream?</vt:lpstr>
      <vt:lpstr>Lead Time vs. Processing Time</vt:lpstr>
      <vt:lpstr>The Common Scenario</vt:lpstr>
      <vt:lpstr>Why Long Lead Times Are a Problem</vt:lpstr>
      <vt:lpstr>The DevOps Ideal</vt:lpstr>
      <vt:lpstr>What Makes Faster Value Streams</vt:lpstr>
      <vt:lpstr>PowerPoint Presentation</vt:lpstr>
      <vt:lpstr>Why the Technology Value Stream Matters</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Gabriel Conner</dc:creator>
  <cp:lastModifiedBy>Gabriel Conner</cp:lastModifiedBy>
  <cp:revision>1</cp:revision>
  <dcterms:created xsi:type="dcterms:W3CDTF">2026-01-19T04:09:22Z</dcterms:created>
  <dcterms:modified xsi:type="dcterms:W3CDTF">2026-01-19T05:36:08Z</dcterms:modified>
</cp:coreProperties>
</file>

<file path=docProps/thumbnail.jpeg>
</file>